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2" r:id="rId5"/>
    <p:sldId id="263" r:id="rId6"/>
    <p:sldId id="276" r:id="rId7"/>
    <p:sldId id="270" r:id="rId8"/>
    <p:sldId id="258" r:id="rId9"/>
    <p:sldId id="259" r:id="rId10"/>
    <p:sldId id="265" r:id="rId11"/>
    <p:sldId id="266" r:id="rId12"/>
    <p:sldId id="261" r:id="rId13"/>
    <p:sldId id="260" r:id="rId14"/>
    <p:sldId id="275" r:id="rId15"/>
    <p:sldId id="274"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4FF5C-4677-4AD7-AC45-ED6DE12C2ED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A9BFF49-D35D-4B9D-9B36-14B9C590E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C922028-65E7-409F-A760-05BE69D229A6}"/>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5" name="Segnaposto piè di pagina 4">
            <a:extLst>
              <a:ext uri="{FF2B5EF4-FFF2-40B4-BE49-F238E27FC236}">
                <a16:creationId xmlns:a16="http://schemas.microsoft.com/office/drawing/2014/main" id="{1DEED334-A260-4D79-987C-0995904B4F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5AABBB8-AEFD-4AD1-A67A-C8406FBA64FC}"/>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31403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E94C41-2129-489A-BBC7-670B350CBAB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7064F46-FF37-4C93-BEEC-CA32F063941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551BCD-E79C-4E19-B9B3-8420F1F7B1C3}"/>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5" name="Segnaposto piè di pagina 4">
            <a:extLst>
              <a:ext uri="{FF2B5EF4-FFF2-40B4-BE49-F238E27FC236}">
                <a16:creationId xmlns:a16="http://schemas.microsoft.com/office/drawing/2014/main" id="{9E1EA6E6-B012-408E-8EAA-86D1E9918C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3DE728-A5C1-4BF3-9454-550C5DD21BF0}"/>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357534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72FB60-000B-4C05-8A94-04464C967C1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A821DA9-E314-4436-A7A4-8CAAC4892C7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D7CFF03-BE0D-4D07-B73B-81136A21ECA5}"/>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5" name="Segnaposto piè di pagina 4">
            <a:extLst>
              <a:ext uri="{FF2B5EF4-FFF2-40B4-BE49-F238E27FC236}">
                <a16:creationId xmlns:a16="http://schemas.microsoft.com/office/drawing/2014/main" id="{A1BD0E8B-946B-4319-AF5D-58C814DD3B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CC2C-44F9-45D2-887B-A09685319784}"/>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408545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A5F8C1-A517-4446-9261-2CB90AD6ABF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DE7AD9-58F2-4F2C-98DB-A8A7F41372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1AD2CD-E0F0-495A-9C84-5E61D6696F10}"/>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5" name="Segnaposto piè di pagina 4">
            <a:extLst>
              <a:ext uri="{FF2B5EF4-FFF2-40B4-BE49-F238E27FC236}">
                <a16:creationId xmlns:a16="http://schemas.microsoft.com/office/drawing/2014/main" id="{A468D22F-D9F2-4FE8-8114-E24B1BBFC88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569EBF1-6D6D-42AC-A107-BA956EE13CC4}"/>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158023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AF470D-1FE0-480C-88D6-AB8BB391B24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93E3B87-CD24-4504-B532-077DF0EDF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F74096E-0271-4192-BD77-C4961C35D1DA}"/>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5" name="Segnaposto piè di pagina 4">
            <a:extLst>
              <a:ext uri="{FF2B5EF4-FFF2-40B4-BE49-F238E27FC236}">
                <a16:creationId xmlns:a16="http://schemas.microsoft.com/office/drawing/2014/main" id="{EA66BC0B-D4BF-4731-990A-F339613508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B21EE2-E423-480D-AF49-49F079FF9FF4}"/>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273525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E1D822-7B31-45B7-A080-12F25CDF426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5C9736-478B-4BBF-A8C7-D53204A5BCA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DDF77A4-8F34-4398-8DFE-D604CAFBCF6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A6E8C68-2001-4C8B-B21A-F1DD16CED7CB}"/>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6" name="Segnaposto piè di pagina 5">
            <a:extLst>
              <a:ext uri="{FF2B5EF4-FFF2-40B4-BE49-F238E27FC236}">
                <a16:creationId xmlns:a16="http://schemas.microsoft.com/office/drawing/2014/main" id="{696E5B88-4B0D-452E-89CC-AC5C06F6507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D547C3D-47EF-4181-B133-38FF8CC18A79}"/>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301370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221D3F-8C16-47C6-85BE-527A0C3F668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94B0050-5FC2-4717-A980-115CABDEC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2F4B737-97DA-4684-AF17-7E5321554C2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ED557DD-5C86-4AC6-92AE-CBCA65350E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A92552C-F04C-46E6-9215-73A5D05C699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9E1ADC8-E77D-42D5-B4D7-533A2E7176C9}"/>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8" name="Segnaposto piè di pagina 7">
            <a:extLst>
              <a:ext uri="{FF2B5EF4-FFF2-40B4-BE49-F238E27FC236}">
                <a16:creationId xmlns:a16="http://schemas.microsoft.com/office/drawing/2014/main" id="{F8C8F178-295E-4E95-8214-5351239BAF0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2D45575-B47D-418E-8856-009D8AC8D75D}"/>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359677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480F3-FE82-49CA-B959-7E44292705D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7B9DC6A-537F-4D56-AC9D-CDAE062E444C}"/>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4" name="Segnaposto piè di pagina 3">
            <a:extLst>
              <a:ext uri="{FF2B5EF4-FFF2-40B4-BE49-F238E27FC236}">
                <a16:creationId xmlns:a16="http://schemas.microsoft.com/office/drawing/2014/main" id="{7AE876A3-8E23-4483-8ABB-84478467789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A9DE428-2B76-4A82-A084-A2FBEE0F61E3}"/>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336852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763C2A-48AF-404A-AB82-7DCA94E447F0}"/>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3" name="Segnaposto piè di pagina 2">
            <a:extLst>
              <a:ext uri="{FF2B5EF4-FFF2-40B4-BE49-F238E27FC236}">
                <a16:creationId xmlns:a16="http://schemas.microsoft.com/office/drawing/2014/main" id="{AED4CFBD-3810-4FE8-A775-E9D62DFDEB9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E2C3DC2-0BE9-45B6-A5A7-1696940FBF78}"/>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221283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BDF11-21C8-43D8-9AB7-FCACF9C7A2A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AF4EB5-D278-4AC4-98E5-506639B96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B7BFD02-7CA4-4164-AF7B-CCF5E57BE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6E930B5-7AFD-4444-95E1-F960C1F0F497}"/>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6" name="Segnaposto piè di pagina 5">
            <a:extLst>
              <a:ext uri="{FF2B5EF4-FFF2-40B4-BE49-F238E27FC236}">
                <a16:creationId xmlns:a16="http://schemas.microsoft.com/office/drawing/2014/main" id="{80877F78-2327-4D6E-8658-55A61271D53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623362C-30F7-4614-9548-C38E68245F14}"/>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97092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1A41EC-570A-4CFF-85BD-01F170BACBF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B87BE00-5BC4-46F2-A679-AD3B49D8E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5F5D25C-0D07-4FA6-91BF-717B979FF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9B1E4AD-7DFD-4913-AC05-52BE691BEC9C}"/>
              </a:ext>
            </a:extLst>
          </p:cNvPr>
          <p:cNvSpPr>
            <a:spLocks noGrp="1"/>
          </p:cNvSpPr>
          <p:nvPr>
            <p:ph type="dt" sz="half" idx="10"/>
          </p:nvPr>
        </p:nvSpPr>
        <p:spPr/>
        <p:txBody>
          <a:bodyPr/>
          <a:lstStyle/>
          <a:p>
            <a:fld id="{E968F408-BF1B-4AB4-A5CC-D4C1B555D39D}" type="datetimeFigureOut">
              <a:rPr lang="it-IT" smtClean="0"/>
              <a:t>15/05/2019</a:t>
            </a:fld>
            <a:endParaRPr lang="it-IT"/>
          </a:p>
        </p:txBody>
      </p:sp>
      <p:sp>
        <p:nvSpPr>
          <p:cNvPr id="6" name="Segnaposto piè di pagina 5">
            <a:extLst>
              <a:ext uri="{FF2B5EF4-FFF2-40B4-BE49-F238E27FC236}">
                <a16:creationId xmlns:a16="http://schemas.microsoft.com/office/drawing/2014/main" id="{F8D27E9D-30A5-4E44-AF24-4B644C302E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701EA1D-050F-4AB9-A82B-03D9A10EFD66}"/>
              </a:ext>
            </a:extLst>
          </p:cNvPr>
          <p:cNvSpPr>
            <a:spLocks noGrp="1"/>
          </p:cNvSpPr>
          <p:nvPr>
            <p:ph type="sldNum" sz="quarter" idx="12"/>
          </p:nvPr>
        </p:nvSpPr>
        <p:spPr/>
        <p:txBody>
          <a:bodyPr/>
          <a:lstStyle/>
          <a:p>
            <a:fld id="{CD053129-3C31-40C6-9F25-FCA1730BE9EA}" type="slidenum">
              <a:rPr lang="it-IT" smtClean="0"/>
              <a:t>‹N›</a:t>
            </a:fld>
            <a:endParaRPr lang="it-IT"/>
          </a:p>
        </p:txBody>
      </p:sp>
    </p:spTree>
    <p:extLst>
      <p:ext uri="{BB962C8B-B14F-4D97-AF65-F5344CB8AC3E}">
        <p14:creationId xmlns:p14="http://schemas.microsoft.com/office/powerpoint/2010/main" val="189554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1">
                <a:lumMod val="75000"/>
                <a:lumOff val="25000"/>
                <a:alpha val="96000"/>
              </a:schemeClr>
            </a:gs>
            <a:gs pos="94690">
              <a:schemeClr val="tx1"/>
            </a:gs>
            <a:gs pos="52000">
              <a:schemeClr val="tx1">
                <a:lumMod val="95000"/>
                <a:lumOff val="5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D9B509E-D095-417B-AB95-6ADAB6ECC2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7F1A290-2106-4F53-8D85-03C8E2360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6809FC0-91ED-4FE4-AC27-1B13D293B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8F408-BF1B-4AB4-A5CC-D4C1B555D39D}" type="datetimeFigureOut">
              <a:rPr lang="it-IT" smtClean="0"/>
              <a:t>15/05/2019</a:t>
            </a:fld>
            <a:endParaRPr lang="it-IT"/>
          </a:p>
        </p:txBody>
      </p:sp>
      <p:sp>
        <p:nvSpPr>
          <p:cNvPr id="5" name="Segnaposto piè di pagina 4">
            <a:extLst>
              <a:ext uri="{FF2B5EF4-FFF2-40B4-BE49-F238E27FC236}">
                <a16:creationId xmlns:a16="http://schemas.microsoft.com/office/drawing/2014/main" id="{1062D6B4-A3A1-4893-A6F8-B540C74E7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2DE70C6-6C0B-4F0E-84D9-34EAE52A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53129-3C31-40C6-9F25-FCA1730BE9EA}" type="slidenum">
              <a:rPr lang="it-IT" smtClean="0"/>
              <a:t>‹N›</a:t>
            </a:fld>
            <a:endParaRPr lang="it-IT"/>
          </a:p>
        </p:txBody>
      </p:sp>
    </p:spTree>
    <p:extLst>
      <p:ext uri="{BB962C8B-B14F-4D97-AF65-F5344CB8AC3E}">
        <p14:creationId xmlns:p14="http://schemas.microsoft.com/office/powerpoint/2010/main" val="2152177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t.wikipedia.org/wiki/Macbeth" TargetMode="External"/><Relationship Id="rId2" Type="http://schemas.openxmlformats.org/officeDocument/2006/relationships/hyperlink" Target="https://www.sparknotes.com/shakespeare/macbeth/summa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9036E8-EB69-4767-A21E-9719C87144CB}"/>
              </a:ext>
            </a:extLst>
          </p:cNvPr>
          <p:cNvSpPr>
            <a:spLocks noGrp="1"/>
          </p:cNvSpPr>
          <p:nvPr>
            <p:ph type="ctrTitle"/>
          </p:nvPr>
        </p:nvSpPr>
        <p:spPr/>
        <p:txBody>
          <a:bodyPr/>
          <a:lstStyle/>
          <a:p>
            <a:r>
              <a:rPr lang="it-IT" dirty="0">
                <a:solidFill>
                  <a:schemeClr val="bg1"/>
                </a:solidFill>
                <a:latin typeface="Helvetica" panose="020B0604020202020204" pitchFamily="34" charset="0"/>
                <a:cs typeface="Helvetica" panose="020B0604020202020204" pitchFamily="34" charset="0"/>
              </a:rPr>
              <a:t>Macbeth</a:t>
            </a:r>
          </a:p>
        </p:txBody>
      </p:sp>
      <p:sp>
        <p:nvSpPr>
          <p:cNvPr id="3" name="Sottotitolo 2">
            <a:extLst>
              <a:ext uri="{FF2B5EF4-FFF2-40B4-BE49-F238E27FC236}">
                <a16:creationId xmlns:a16="http://schemas.microsoft.com/office/drawing/2014/main" id="{06A42893-AFB6-4C67-B555-A0A2006410C9}"/>
              </a:ext>
            </a:extLst>
          </p:cNvPr>
          <p:cNvSpPr>
            <a:spLocks noGrp="1"/>
          </p:cNvSpPr>
          <p:nvPr>
            <p:ph type="subTitle" idx="1"/>
          </p:nvPr>
        </p:nvSpPr>
        <p:spPr/>
        <p:txBody>
          <a:bodyPr>
            <a:normAutofit lnSpcReduction="10000"/>
          </a:bodyPr>
          <a:lstStyle/>
          <a:p>
            <a:r>
              <a:rPr lang="it-IT" dirty="0">
                <a:solidFill>
                  <a:schemeClr val="bg1">
                    <a:lumMod val="85000"/>
                  </a:schemeClr>
                </a:solidFill>
              </a:rPr>
              <a:t>By Tommaso Bellucci, Tiziano </a:t>
            </a:r>
            <a:r>
              <a:rPr lang="it-IT" dirty="0" err="1">
                <a:solidFill>
                  <a:schemeClr val="bg1">
                    <a:lumMod val="85000"/>
                  </a:schemeClr>
                </a:solidFill>
              </a:rPr>
              <a:t>Talini</a:t>
            </a:r>
            <a:endParaRPr lang="it-IT" dirty="0">
              <a:solidFill>
                <a:schemeClr val="bg1">
                  <a:lumMod val="85000"/>
                </a:schemeClr>
              </a:solidFill>
            </a:endParaRPr>
          </a:p>
          <a:p>
            <a:r>
              <a:rPr lang="it-IT" dirty="0">
                <a:solidFill>
                  <a:schemeClr val="bg1">
                    <a:lumMod val="85000"/>
                  </a:schemeClr>
                </a:solidFill>
              </a:rPr>
              <a:t>Leonardo </a:t>
            </a:r>
            <a:r>
              <a:rPr lang="it-IT" dirty="0" err="1">
                <a:solidFill>
                  <a:schemeClr val="bg1">
                    <a:lumMod val="85000"/>
                  </a:schemeClr>
                </a:solidFill>
              </a:rPr>
              <a:t>Nencetti</a:t>
            </a:r>
            <a:r>
              <a:rPr lang="it-IT" dirty="0">
                <a:solidFill>
                  <a:schemeClr val="bg1">
                    <a:lumMod val="85000"/>
                  </a:schemeClr>
                </a:solidFill>
              </a:rPr>
              <a:t>, Parenti Vieri &amp; Filippo </a:t>
            </a:r>
            <a:r>
              <a:rPr lang="it-IT" dirty="0" err="1">
                <a:solidFill>
                  <a:schemeClr val="bg1">
                    <a:lumMod val="85000"/>
                  </a:schemeClr>
                </a:solidFill>
              </a:rPr>
              <a:t>Poggiarelli</a:t>
            </a:r>
            <a:r>
              <a:rPr lang="it-IT" dirty="0">
                <a:solidFill>
                  <a:schemeClr val="bg1">
                    <a:lumMod val="85000"/>
                  </a:schemeClr>
                </a:solidFill>
              </a:rPr>
              <a:t>  </a:t>
            </a:r>
          </a:p>
          <a:p>
            <a:r>
              <a:rPr lang="it-IT" dirty="0">
                <a:solidFill>
                  <a:schemeClr val="bg1">
                    <a:lumMod val="85000"/>
                  </a:schemeClr>
                </a:solidFill>
              </a:rPr>
              <a:t>Class 3DSA Liceo Scientifico Gobetti-Volta</a:t>
            </a:r>
          </a:p>
          <a:p>
            <a:r>
              <a:rPr lang="it-IT" dirty="0">
                <a:solidFill>
                  <a:schemeClr val="bg1">
                    <a:lumMod val="85000"/>
                  </a:schemeClr>
                </a:solidFill>
              </a:rPr>
              <a:t>A.S 2018/2019 </a:t>
            </a:r>
          </a:p>
        </p:txBody>
      </p:sp>
    </p:spTree>
    <p:extLst>
      <p:ext uri="{BB962C8B-B14F-4D97-AF65-F5344CB8AC3E}">
        <p14:creationId xmlns:p14="http://schemas.microsoft.com/office/powerpoint/2010/main" val="64394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err="1">
                <a:solidFill>
                  <a:schemeClr val="bg1"/>
                </a:solidFill>
              </a:rPr>
              <a:t>Themes</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556846" y="1490244"/>
            <a:ext cx="7813431" cy="4351338"/>
          </a:xfrm>
        </p:spPr>
        <p:txBody>
          <a:bodyPr>
            <a:normAutofit fontScale="85000" lnSpcReduction="20000"/>
          </a:bodyPr>
          <a:lstStyle/>
          <a:p>
            <a:pPr marL="0" indent="0" fontAlgn="base">
              <a:buNone/>
            </a:pPr>
            <a:r>
              <a:rPr lang="it-IT" sz="2600" b="1" dirty="0" err="1">
                <a:solidFill>
                  <a:schemeClr val="bg1"/>
                </a:solidFill>
              </a:rPr>
              <a:t>Ambition</a:t>
            </a:r>
            <a:endParaRPr lang="it-IT" sz="2600" b="1" dirty="0">
              <a:solidFill>
                <a:schemeClr val="bg1"/>
              </a:solidFill>
            </a:endParaRPr>
          </a:p>
          <a:p>
            <a:pPr fontAlgn="base"/>
            <a:r>
              <a:rPr lang="it-IT" sz="2600" dirty="0" err="1">
                <a:solidFill>
                  <a:schemeClr val="bg1"/>
                </a:solidFill>
              </a:rPr>
              <a:t>Although</a:t>
            </a:r>
            <a:r>
              <a:rPr lang="it-IT" sz="2600" dirty="0">
                <a:solidFill>
                  <a:schemeClr val="bg1"/>
                </a:solidFill>
              </a:rPr>
              <a:t> he </a:t>
            </a:r>
            <a:r>
              <a:rPr lang="it-IT" sz="2600" dirty="0" err="1">
                <a:solidFill>
                  <a:schemeClr val="bg1"/>
                </a:solidFill>
              </a:rPr>
              <a:t>is</a:t>
            </a:r>
            <a:r>
              <a:rPr lang="it-IT" sz="2600" dirty="0">
                <a:solidFill>
                  <a:schemeClr val="bg1"/>
                </a:solidFill>
              </a:rPr>
              <a:t> </a:t>
            </a:r>
            <a:r>
              <a:rPr lang="it-IT" sz="2600" dirty="0" err="1">
                <a:solidFill>
                  <a:schemeClr val="bg1"/>
                </a:solidFill>
              </a:rPr>
              <a:t>encouraged</a:t>
            </a:r>
            <a:r>
              <a:rPr lang="it-IT" sz="2600" dirty="0">
                <a:solidFill>
                  <a:schemeClr val="bg1"/>
                </a:solidFill>
              </a:rPr>
              <a:t> by the </a:t>
            </a:r>
            <a:r>
              <a:rPr lang="it-IT" sz="2600" dirty="0" err="1">
                <a:solidFill>
                  <a:schemeClr val="bg1"/>
                </a:solidFill>
              </a:rPr>
              <a:t>Witches</a:t>
            </a:r>
            <a:r>
              <a:rPr lang="it-IT" sz="2600" dirty="0">
                <a:solidFill>
                  <a:schemeClr val="bg1"/>
                </a:solidFill>
              </a:rPr>
              <a:t>, </a:t>
            </a:r>
            <a:r>
              <a:rPr lang="it-IT" sz="2600" dirty="0" err="1">
                <a:solidFill>
                  <a:schemeClr val="bg1"/>
                </a:solidFill>
              </a:rPr>
              <a:t>Macbeth’s</a:t>
            </a:r>
            <a:r>
              <a:rPr lang="it-IT" sz="2600" dirty="0">
                <a:solidFill>
                  <a:schemeClr val="bg1"/>
                </a:solidFill>
              </a:rPr>
              <a:t> </a:t>
            </a:r>
            <a:r>
              <a:rPr lang="it-IT" sz="2600" dirty="0" err="1">
                <a:solidFill>
                  <a:schemeClr val="bg1"/>
                </a:solidFill>
              </a:rPr>
              <a:t>true</a:t>
            </a:r>
            <a:r>
              <a:rPr lang="it-IT" sz="2600" dirty="0">
                <a:solidFill>
                  <a:schemeClr val="bg1"/>
                </a:solidFill>
              </a:rPr>
              <a:t> </a:t>
            </a:r>
            <a:r>
              <a:rPr lang="it-IT" sz="2600" dirty="0" err="1">
                <a:solidFill>
                  <a:schemeClr val="bg1"/>
                </a:solidFill>
              </a:rPr>
              <a:t>downfall</a:t>
            </a:r>
            <a:r>
              <a:rPr lang="it-IT" sz="2600" dirty="0">
                <a:solidFill>
                  <a:schemeClr val="bg1"/>
                </a:solidFill>
              </a:rPr>
              <a:t> </a:t>
            </a:r>
            <a:r>
              <a:rPr lang="it-IT" sz="2600" dirty="0" err="1">
                <a:solidFill>
                  <a:schemeClr val="bg1"/>
                </a:solidFill>
              </a:rPr>
              <a:t>is</a:t>
            </a:r>
            <a:r>
              <a:rPr lang="it-IT" sz="2600" dirty="0">
                <a:solidFill>
                  <a:schemeClr val="bg1"/>
                </a:solidFill>
              </a:rPr>
              <a:t> </a:t>
            </a:r>
            <a:r>
              <a:rPr lang="it-IT" sz="2600" dirty="0" err="1">
                <a:solidFill>
                  <a:schemeClr val="bg1"/>
                </a:solidFill>
              </a:rPr>
              <a:t>his</a:t>
            </a:r>
            <a:r>
              <a:rPr lang="it-IT" sz="2600" dirty="0">
                <a:solidFill>
                  <a:schemeClr val="bg1"/>
                </a:solidFill>
              </a:rPr>
              <a:t> </a:t>
            </a:r>
            <a:r>
              <a:rPr lang="it-IT" sz="2600" dirty="0" err="1">
                <a:solidFill>
                  <a:schemeClr val="bg1"/>
                </a:solidFill>
              </a:rPr>
              <a:t>own</a:t>
            </a:r>
            <a:r>
              <a:rPr lang="it-IT" sz="2600" dirty="0">
                <a:solidFill>
                  <a:schemeClr val="bg1"/>
                </a:solidFill>
              </a:rPr>
              <a:t> </a:t>
            </a:r>
            <a:r>
              <a:rPr lang="it-IT" sz="2600" dirty="0" err="1">
                <a:solidFill>
                  <a:schemeClr val="bg1"/>
                </a:solidFill>
              </a:rPr>
              <a:t>ambition</a:t>
            </a:r>
            <a:r>
              <a:rPr lang="it-IT" sz="2600" dirty="0">
                <a:solidFill>
                  <a:schemeClr val="bg1"/>
                </a:solidFill>
              </a:rPr>
              <a:t>. Lady Macbeth </a:t>
            </a:r>
            <a:r>
              <a:rPr lang="it-IT" sz="2600" dirty="0" err="1">
                <a:solidFill>
                  <a:schemeClr val="bg1"/>
                </a:solidFill>
              </a:rPr>
              <a:t>is</a:t>
            </a:r>
            <a:r>
              <a:rPr lang="it-IT" sz="2600" dirty="0">
                <a:solidFill>
                  <a:schemeClr val="bg1"/>
                </a:solidFill>
              </a:rPr>
              <a:t> </a:t>
            </a:r>
            <a:r>
              <a:rPr lang="it-IT" sz="2600" dirty="0" err="1">
                <a:solidFill>
                  <a:schemeClr val="bg1"/>
                </a:solidFill>
              </a:rPr>
              <a:t>as</a:t>
            </a:r>
            <a:r>
              <a:rPr lang="it-IT" sz="2600" dirty="0">
                <a:solidFill>
                  <a:schemeClr val="bg1"/>
                </a:solidFill>
              </a:rPr>
              <a:t> </a:t>
            </a:r>
            <a:r>
              <a:rPr lang="it-IT" sz="2600" dirty="0" err="1">
                <a:solidFill>
                  <a:schemeClr val="bg1"/>
                </a:solidFill>
              </a:rPr>
              <a:t>ambitious</a:t>
            </a:r>
            <a:r>
              <a:rPr lang="it-IT" sz="2600" dirty="0">
                <a:solidFill>
                  <a:schemeClr val="bg1"/>
                </a:solidFill>
              </a:rPr>
              <a:t> </a:t>
            </a:r>
            <a:r>
              <a:rPr lang="it-IT" sz="2600" dirty="0" err="1">
                <a:solidFill>
                  <a:schemeClr val="bg1"/>
                </a:solidFill>
              </a:rPr>
              <a:t>as</a:t>
            </a:r>
            <a:r>
              <a:rPr lang="it-IT" sz="2600" dirty="0">
                <a:solidFill>
                  <a:schemeClr val="bg1"/>
                </a:solidFill>
              </a:rPr>
              <a:t> </a:t>
            </a:r>
            <a:r>
              <a:rPr lang="it-IT" sz="2600" dirty="0" err="1">
                <a:solidFill>
                  <a:schemeClr val="bg1"/>
                </a:solidFill>
              </a:rPr>
              <a:t>her</a:t>
            </a:r>
            <a:r>
              <a:rPr lang="it-IT" sz="2600" dirty="0">
                <a:solidFill>
                  <a:schemeClr val="bg1"/>
                </a:solidFill>
              </a:rPr>
              <a:t> </a:t>
            </a:r>
            <a:r>
              <a:rPr lang="it-IT" sz="2600" dirty="0" err="1">
                <a:solidFill>
                  <a:schemeClr val="bg1"/>
                </a:solidFill>
              </a:rPr>
              <a:t>husband</a:t>
            </a:r>
            <a:r>
              <a:rPr lang="it-IT" sz="2600" dirty="0">
                <a:solidFill>
                  <a:schemeClr val="bg1"/>
                </a:solidFill>
              </a:rPr>
              <a:t>, </a:t>
            </a:r>
            <a:r>
              <a:rPr lang="it-IT" sz="2600" dirty="0" err="1">
                <a:solidFill>
                  <a:schemeClr val="bg1"/>
                </a:solidFill>
              </a:rPr>
              <a:t>encouraging</a:t>
            </a:r>
            <a:r>
              <a:rPr lang="it-IT" sz="2600" dirty="0">
                <a:solidFill>
                  <a:schemeClr val="bg1"/>
                </a:solidFill>
              </a:rPr>
              <a:t> </a:t>
            </a:r>
            <a:r>
              <a:rPr lang="it-IT" sz="2600" dirty="0" err="1">
                <a:solidFill>
                  <a:schemeClr val="bg1"/>
                </a:solidFill>
              </a:rPr>
              <a:t>him</a:t>
            </a:r>
            <a:r>
              <a:rPr lang="it-IT" sz="2600" dirty="0">
                <a:solidFill>
                  <a:schemeClr val="bg1"/>
                </a:solidFill>
              </a:rPr>
              <a:t> to </a:t>
            </a:r>
            <a:r>
              <a:rPr lang="it-IT" sz="2600" dirty="0" err="1">
                <a:solidFill>
                  <a:schemeClr val="bg1"/>
                </a:solidFill>
              </a:rPr>
              <a:t>commit</a:t>
            </a:r>
            <a:r>
              <a:rPr lang="it-IT" sz="2600" dirty="0">
                <a:solidFill>
                  <a:schemeClr val="bg1"/>
                </a:solidFill>
              </a:rPr>
              <a:t> murder to </a:t>
            </a:r>
            <a:r>
              <a:rPr lang="it-IT" sz="2600" dirty="0" err="1">
                <a:solidFill>
                  <a:schemeClr val="bg1"/>
                </a:solidFill>
              </a:rPr>
              <a:t>achieve</a:t>
            </a:r>
            <a:r>
              <a:rPr lang="it-IT" sz="2600" dirty="0">
                <a:solidFill>
                  <a:schemeClr val="bg1"/>
                </a:solidFill>
              </a:rPr>
              <a:t> </a:t>
            </a:r>
            <a:r>
              <a:rPr lang="it-IT" sz="2600" dirty="0" err="1">
                <a:solidFill>
                  <a:schemeClr val="bg1"/>
                </a:solidFill>
              </a:rPr>
              <a:t>their</a:t>
            </a:r>
            <a:r>
              <a:rPr lang="it-IT" sz="2600" dirty="0">
                <a:solidFill>
                  <a:schemeClr val="bg1"/>
                </a:solidFill>
              </a:rPr>
              <a:t> goals. </a:t>
            </a:r>
            <a:r>
              <a:rPr lang="it-IT" sz="2600" dirty="0" err="1">
                <a:solidFill>
                  <a:schemeClr val="bg1"/>
                </a:solidFill>
              </a:rPr>
              <a:t>Both</a:t>
            </a:r>
            <a:r>
              <a:rPr lang="it-IT" sz="2600" dirty="0">
                <a:solidFill>
                  <a:schemeClr val="bg1"/>
                </a:solidFill>
              </a:rPr>
              <a:t> </a:t>
            </a:r>
            <a:r>
              <a:rPr lang="it-IT" sz="2600" dirty="0" err="1">
                <a:solidFill>
                  <a:schemeClr val="bg1"/>
                </a:solidFill>
              </a:rPr>
              <a:t>Macbeths</a:t>
            </a:r>
            <a:r>
              <a:rPr lang="it-IT" sz="2600" dirty="0">
                <a:solidFill>
                  <a:schemeClr val="bg1"/>
                </a:solidFill>
              </a:rPr>
              <a:t> </a:t>
            </a:r>
            <a:r>
              <a:rPr lang="it-IT" sz="2600" dirty="0" err="1">
                <a:solidFill>
                  <a:schemeClr val="bg1"/>
                </a:solidFill>
              </a:rPr>
              <a:t>fail</a:t>
            </a:r>
            <a:r>
              <a:rPr lang="it-IT" sz="2600" dirty="0">
                <a:solidFill>
                  <a:schemeClr val="bg1"/>
                </a:solidFill>
              </a:rPr>
              <a:t> to </a:t>
            </a:r>
            <a:r>
              <a:rPr lang="it-IT" sz="2600" dirty="0" err="1">
                <a:solidFill>
                  <a:schemeClr val="bg1"/>
                </a:solidFill>
              </a:rPr>
              <a:t>see</a:t>
            </a:r>
            <a:r>
              <a:rPr lang="it-IT" sz="2600" dirty="0">
                <a:solidFill>
                  <a:schemeClr val="bg1"/>
                </a:solidFill>
              </a:rPr>
              <a:t> </a:t>
            </a:r>
            <a:r>
              <a:rPr lang="it-IT" sz="2600" dirty="0" err="1">
                <a:solidFill>
                  <a:schemeClr val="bg1"/>
                </a:solidFill>
              </a:rPr>
              <a:t>how</a:t>
            </a:r>
            <a:r>
              <a:rPr lang="it-IT" sz="2600" dirty="0">
                <a:solidFill>
                  <a:schemeClr val="bg1"/>
                </a:solidFill>
              </a:rPr>
              <a:t> </a:t>
            </a:r>
            <a:r>
              <a:rPr lang="it-IT" sz="2600" dirty="0" err="1">
                <a:solidFill>
                  <a:schemeClr val="bg1"/>
                </a:solidFill>
              </a:rPr>
              <a:t>their</a:t>
            </a:r>
            <a:r>
              <a:rPr lang="it-IT" sz="2600" dirty="0">
                <a:solidFill>
                  <a:schemeClr val="bg1"/>
                </a:solidFill>
              </a:rPr>
              <a:t> </a:t>
            </a:r>
            <a:r>
              <a:rPr lang="it-IT" sz="2600" dirty="0" err="1">
                <a:solidFill>
                  <a:schemeClr val="bg1"/>
                </a:solidFill>
              </a:rPr>
              <a:t>ambition</a:t>
            </a:r>
            <a:r>
              <a:rPr lang="it-IT" sz="2600" dirty="0">
                <a:solidFill>
                  <a:schemeClr val="bg1"/>
                </a:solidFill>
              </a:rPr>
              <a:t> makes </a:t>
            </a:r>
            <a:r>
              <a:rPr lang="it-IT" sz="2600" dirty="0" err="1">
                <a:solidFill>
                  <a:schemeClr val="bg1"/>
                </a:solidFill>
              </a:rPr>
              <a:t>them</a:t>
            </a:r>
            <a:r>
              <a:rPr lang="it-IT" sz="2600" dirty="0">
                <a:solidFill>
                  <a:schemeClr val="bg1"/>
                </a:solidFill>
              </a:rPr>
              <a:t> cross moral lines and </a:t>
            </a:r>
            <a:r>
              <a:rPr lang="it-IT" sz="2600" dirty="0" err="1">
                <a:solidFill>
                  <a:schemeClr val="bg1"/>
                </a:solidFill>
              </a:rPr>
              <a:t>will</a:t>
            </a:r>
            <a:r>
              <a:rPr lang="it-IT" sz="2600" dirty="0">
                <a:solidFill>
                  <a:schemeClr val="bg1"/>
                </a:solidFill>
              </a:rPr>
              <a:t> </a:t>
            </a:r>
            <a:r>
              <a:rPr lang="it-IT" sz="2600" dirty="0" err="1">
                <a:solidFill>
                  <a:schemeClr val="bg1"/>
                </a:solidFill>
              </a:rPr>
              <a:t>lead</a:t>
            </a:r>
            <a:r>
              <a:rPr lang="it-IT" sz="2600" dirty="0">
                <a:solidFill>
                  <a:schemeClr val="bg1"/>
                </a:solidFill>
              </a:rPr>
              <a:t> to </a:t>
            </a:r>
            <a:r>
              <a:rPr lang="it-IT" sz="2600" dirty="0" err="1">
                <a:solidFill>
                  <a:schemeClr val="bg1"/>
                </a:solidFill>
              </a:rPr>
              <a:t>their</a:t>
            </a:r>
            <a:r>
              <a:rPr lang="it-IT" sz="2600" dirty="0">
                <a:solidFill>
                  <a:schemeClr val="bg1"/>
                </a:solidFill>
              </a:rPr>
              <a:t> </a:t>
            </a:r>
            <a:r>
              <a:rPr lang="it-IT" sz="2600" dirty="0" err="1">
                <a:solidFill>
                  <a:schemeClr val="bg1"/>
                </a:solidFill>
              </a:rPr>
              <a:t>downfall</a:t>
            </a:r>
            <a:r>
              <a:rPr lang="it-IT" sz="2600" dirty="0">
                <a:solidFill>
                  <a:schemeClr val="bg1"/>
                </a:solidFill>
              </a:rPr>
              <a:t>. Once Macbeth </a:t>
            </a:r>
            <a:r>
              <a:rPr lang="it-IT" sz="2600" dirty="0" err="1">
                <a:solidFill>
                  <a:schemeClr val="bg1"/>
                </a:solidFill>
              </a:rPr>
              <a:t>kills</a:t>
            </a:r>
            <a:r>
              <a:rPr lang="it-IT" sz="2600" dirty="0">
                <a:solidFill>
                  <a:schemeClr val="bg1"/>
                </a:solidFill>
              </a:rPr>
              <a:t> Duncan, </a:t>
            </a:r>
            <a:r>
              <a:rPr lang="it-IT" sz="2600" dirty="0" err="1">
                <a:solidFill>
                  <a:schemeClr val="bg1"/>
                </a:solidFill>
              </a:rPr>
              <a:t>rather</a:t>
            </a:r>
            <a:r>
              <a:rPr lang="it-IT" sz="2600" dirty="0">
                <a:solidFill>
                  <a:schemeClr val="bg1"/>
                </a:solidFill>
              </a:rPr>
              <a:t> </a:t>
            </a:r>
            <a:r>
              <a:rPr lang="it-IT" sz="2600" dirty="0" err="1">
                <a:solidFill>
                  <a:schemeClr val="bg1"/>
                </a:solidFill>
              </a:rPr>
              <a:t>than</a:t>
            </a:r>
            <a:r>
              <a:rPr lang="it-IT" sz="2600" dirty="0">
                <a:solidFill>
                  <a:schemeClr val="bg1"/>
                </a:solidFill>
              </a:rPr>
              <a:t> </a:t>
            </a:r>
            <a:r>
              <a:rPr lang="it-IT" sz="2600" dirty="0" err="1">
                <a:solidFill>
                  <a:schemeClr val="bg1"/>
                </a:solidFill>
              </a:rPr>
              <a:t>being</a:t>
            </a:r>
            <a:r>
              <a:rPr lang="it-IT" sz="2600" dirty="0">
                <a:solidFill>
                  <a:schemeClr val="bg1"/>
                </a:solidFill>
              </a:rPr>
              <a:t> </a:t>
            </a:r>
            <a:r>
              <a:rPr lang="it-IT" sz="2600" dirty="0" err="1">
                <a:solidFill>
                  <a:schemeClr val="bg1"/>
                </a:solidFill>
              </a:rPr>
              <a:t>able</a:t>
            </a:r>
            <a:r>
              <a:rPr lang="it-IT" sz="2600" dirty="0">
                <a:solidFill>
                  <a:schemeClr val="bg1"/>
                </a:solidFill>
              </a:rPr>
              <a:t> to </a:t>
            </a:r>
            <a:r>
              <a:rPr lang="it-IT" sz="2600" dirty="0" err="1">
                <a:solidFill>
                  <a:schemeClr val="bg1"/>
                </a:solidFill>
              </a:rPr>
              <a:t>enjoy</a:t>
            </a:r>
            <a:r>
              <a:rPr lang="it-IT" sz="2600" dirty="0">
                <a:solidFill>
                  <a:schemeClr val="bg1"/>
                </a:solidFill>
              </a:rPr>
              <a:t> the </a:t>
            </a:r>
            <a:r>
              <a:rPr lang="it-IT" sz="2600" dirty="0" err="1">
                <a:solidFill>
                  <a:schemeClr val="bg1"/>
                </a:solidFill>
              </a:rPr>
              <a:t>fruits</a:t>
            </a:r>
            <a:r>
              <a:rPr lang="it-IT" sz="2600" dirty="0">
                <a:solidFill>
                  <a:schemeClr val="bg1"/>
                </a:solidFill>
              </a:rPr>
              <a:t> of </a:t>
            </a:r>
            <a:r>
              <a:rPr lang="it-IT" sz="2600" dirty="0" err="1">
                <a:solidFill>
                  <a:schemeClr val="bg1"/>
                </a:solidFill>
              </a:rPr>
              <a:t>his</a:t>
            </a:r>
            <a:r>
              <a:rPr lang="it-IT" sz="2600" dirty="0">
                <a:solidFill>
                  <a:schemeClr val="bg1"/>
                </a:solidFill>
              </a:rPr>
              <a:t> </a:t>
            </a:r>
            <a:r>
              <a:rPr lang="it-IT" sz="2600" dirty="0" err="1">
                <a:solidFill>
                  <a:schemeClr val="bg1"/>
                </a:solidFill>
              </a:rPr>
              <a:t>ambition</a:t>
            </a:r>
            <a:r>
              <a:rPr lang="it-IT" sz="2600" dirty="0">
                <a:solidFill>
                  <a:schemeClr val="bg1"/>
                </a:solidFill>
              </a:rPr>
              <a:t>, he </a:t>
            </a:r>
            <a:r>
              <a:rPr lang="it-IT" sz="2600" dirty="0" err="1">
                <a:solidFill>
                  <a:schemeClr val="bg1"/>
                </a:solidFill>
              </a:rPr>
              <a:t>becomes</a:t>
            </a:r>
            <a:r>
              <a:rPr lang="it-IT" sz="2600" dirty="0">
                <a:solidFill>
                  <a:schemeClr val="bg1"/>
                </a:solidFill>
              </a:rPr>
              <a:t> </a:t>
            </a:r>
            <a:r>
              <a:rPr lang="it-IT" sz="2600" dirty="0" err="1">
                <a:solidFill>
                  <a:schemeClr val="bg1"/>
                </a:solidFill>
              </a:rPr>
              <a:t>obsessed</a:t>
            </a:r>
            <a:r>
              <a:rPr lang="it-IT" sz="2600" dirty="0">
                <a:solidFill>
                  <a:schemeClr val="bg1"/>
                </a:solidFill>
              </a:rPr>
              <a:t> with </a:t>
            </a:r>
            <a:r>
              <a:rPr lang="it-IT" sz="2600" dirty="0" err="1">
                <a:solidFill>
                  <a:schemeClr val="bg1"/>
                </a:solidFill>
              </a:rPr>
              <a:t>maintaining</a:t>
            </a:r>
            <a:r>
              <a:rPr lang="it-IT" sz="2600" dirty="0">
                <a:solidFill>
                  <a:schemeClr val="bg1"/>
                </a:solidFill>
              </a:rPr>
              <a:t> the power </a:t>
            </a:r>
            <a:r>
              <a:rPr lang="it-IT" sz="2600" dirty="0" err="1">
                <a:solidFill>
                  <a:schemeClr val="bg1"/>
                </a:solidFill>
              </a:rPr>
              <a:t>he’s</a:t>
            </a:r>
            <a:r>
              <a:rPr lang="it-IT" sz="2600" dirty="0">
                <a:solidFill>
                  <a:schemeClr val="bg1"/>
                </a:solidFill>
              </a:rPr>
              <a:t> </a:t>
            </a:r>
            <a:r>
              <a:rPr lang="it-IT" sz="2600" dirty="0" err="1">
                <a:solidFill>
                  <a:schemeClr val="bg1"/>
                </a:solidFill>
              </a:rPr>
              <a:t>won</a:t>
            </a:r>
            <a:r>
              <a:rPr lang="it-IT" sz="2600" dirty="0">
                <a:solidFill>
                  <a:schemeClr val="bg1"/>
                </a:solidFill>
              </a:rPr>
              <a:t>. </a:t>
            </a:r>
          </a:p>
          <a:p>
            <a:pPr fontAlgn="base"/>
            <a:r>
              <a:rPr lang="it-IT" sz="2600" dirty="0" err="1">
                <a:solidFill>
                  <a:schemeClr val="bg1"/>
                </a:solidFill>
              </a:rPr>
              <a:t>Macbeth’s</a:t>
            </a:r>
            <a:r>
              <a:rPr lang="it-IT" sz="2600" dirty="0">
                <a:solidFill>
                  <a:schemeClr val="bg1"/>
                </a:solidFill>
              </a:rPr>
              <a:t> </a:t>
            </a:r>
            <a:r>
              <a:rPr lang="it-IT" sz="2600" dirty="0" err="1">
                <a:solidFill>
                  <a:schemeClr val="bg1"/>
                </a:solidFill>
              </a:rPr>
              <a:t>blind</a:t>
            </a:r>
            <a:r>
              <a:rPr lang="it-IT" sz="2600" dirty="0">
                <a:solidFill>
                  <a:schemeClr val="bg1"/>
                </a:solidFill>
              </a:rPr>
              <a:t> </a:t>
            </a:r>
            <a:r>
              <a:rPr lang="it-IT" sz="2600" dirty="0" err="1">
                <a:solidFill>
                  <a:schemeClr val="bg1"/>
                </a:solidFill>
              </a:rPr>
              <a:t>pursuit</a:t>
            </a:r>
            <a:r>
              <a:rPr lang="it-IT" sz="2600" dirty="0">
                <a:solidFill>
                  <a:schemeClr val="bg1"/>
                </a:solidFill>
              </a:rPr>
              <a:t> of power can be </a:t>
            </a:r>
            <a:r>
              <a:rPr lang="it-IT" sz="2600" dirty="0" err="1">
                <a:solidFill>
                  <a:schemeClr val="bg1"/>
                </a:solidFill>
              </a:rPr>
              <a:t>contrasted</a:t>
            </a:r>
            <a:r>
              <a:rPr lang="it-IT" sz="2600" dirty="0">
                <a:solidFill>
                  <a:schemeClr val="bg1"/>
                </a:solidFill>
              </a:rPr>
              <a:t> with </a:t>
            </a:r>
            <a:r>
              <a:rPr lang="it-IT" sz="2600" dirty="0" err="1">
                <a:solidFill>
                  <a:schemeClr val="bg1"/>
                </a:solidFill>
              </a:rPr>
              <a:t>other</a:t>
            </a:r>
            <a:r>
              <a:rPr lang="it-IT" sz="2600" dirty="0">
                <a:solidFill>
                  <a:schemeClr val="bg1"/>
                </a:solidFill>
              </a:rPr>
              <a:t> </a:t>
            </a:r>
            <a:r>
              <a:rPr lang="it-IT" sz="2600" dirty="0" err="1">
                <a:solidFill>
                  <a:schemeClr val="bg1"/>
                </a:solidFill>
              </a:rPr>
              <a:t>ambitious</a:t>
            </a:r>
            <a:r>
              <a:rPr lang="it-IT" sz="2600" dirty="0">
                <a:solidFill>
                  <a:schemeClr val="bg1"/>
                </a:solidFill>
              </a:rPr>
              <a:t> </a:t>
            </a:r>
            <a:r>
              <a:rPr lang="it-IT" sz="2600" dirty="0" err="1">
                <a:solidFill>
                  <a:schemeClr val="bg1"/>
                </a:solidFill>
              </a:rPr>
              <a:t>characters</a:t>
            </a:r>
            <a:r>
              <a:rPr lang="it-IT" sz="2600" dirty="0">
                <a:solidFill>
                  <a:schemeClr val="bg1"/>
                </a:solidFill>
              </a:rPr>
              <a:t> in the play like Banquo. Banquo </a:t>
            </a:r>
            <a:r>
              <a:rPr lang="it-IT" sz="2600" dirty="0" err="1">
                <a:solidFill>
                  <a:schemeClr val="bg1"/>
                </a:solidFill>
              </a:rPr>
              <a:t>also</a:t>
            </a:r>
            <a:r>
              <a:rPr lang="it-IT" sz="2600" dirty="0">
                <a:solidFill>
                  <a:schemeClr val="bg1"/>
                </a:solidFill>
              </a:rPr>
              <a:t> </a:t>
            </a:r>
            <a:r>
              <a:rPr lang="it-IT" sz="2600" dirty="0" err="1">
                <a:solidFill>
                  <a:schemeClr val="bg1"/>
                </a:solidFill>
              </a:rPr>
              <a:t>hears</a:t>
            </a:r>
            <a:r>
              <a:rPr lang="it-IT" sz="2600" dirty="0">
                <a:solidFill>
                  <a:schemeClr val="bg1"/>
                </a:solidFill>
              </a:rPr>
              <a:t> the </a:t>
            </a:r>
            <a:r>
              <a:rPr lang="it-IT" sz="2600" dirty="0" err="1">
                <a:solidFill>
                  <a:schemeClr val="bg1"/>
                </a:solidFill>
              </a:rPr>
              <a:t>Witches</a:t>
            </a:r>
            <a:r>
              <a:rPr lang="it-IT" sz="2600" dirty="0">
                <a:solidFill>
                  <a:schemeClr val="bg1"/>
                </a:solidFill>
              </a:rPr>
              <a:t>’ </a:t>
            </a:r>
            <a:r>
              <a:rPr lang="it-IT" sz="2600" dirty="0" err="1">
                <a:solidFill>
                  <a:schemeClr val="bg1"/>
                </a:solidFill>
              </a:rPr>
              <a:t>prophesies</a:t>
            </a:r>
            <a:r>
              <a:rPr lang="it-IT" sz="2600" dirty="0">
                <a:solidFill>
                  <a:schemeClr val="bg1"/>
                </a:solidFill>
              </a:rPr>
              <a:t>, and </a:t>
            </a:r>
            <a:r>
              <a:rPr lang="it-IT" sz="2600" dirty="0" err="1">
                <a:solidFill>
                  <a:schemeClr val="bg1"/>
                </a:solidFill>
              </a:rPr>
              <a:t>similarly</a:t>
            </a:r>
            <a:r>
              <a:rPr lang="it-IT" sz="2600" dirty="0">
                <a:solidFill>
                  <a:schemeClr val="bg1"/>
                </a:solidFill>
              </a:rPr>
              <a:t> </a:t>
            </a:r>
            <a:r>
              <a:rPr lang="it-IT" sz="2600" dirty="0" err="1">
                <a:solidFill>
                  <a:schemeClr val="bg1"/>
                </a:solidFill>
              </a:rPr>
              <a:t>has</a:t>
            </a:r>
            <a:r>
              <a:rPr lang="it-IT" sz="2600" dirty="0">
                <a:solidFill>
                  <a:schemeClr val="bg1"/>
                </a:solidFill>
              </a:rPr>
              <a:t> </a:t>
            </a:r>
            <a:r>
              <a:rPr lang="it-IT" sz="2600" dirty="0" err="1">
                <a:solidFill>
                  <a:schemeClr val="bg1"/>
                </a:solidFill>
              </a:rPr>
              <a:t>ambition</a:t>
            </a:r>
            <a:r>
              <a:rPr lang="it-IT" sz="2600" dirty="0">
                <a:solidFill>
                  <a:schemeClr val="bg1"/>
                </a:solidFill>
              </a:rPr>
              <a:t> for </a:t>
            </a:r>
            <a:r>
              <a:rPr lang="it-IT" sz="2600" dirty="0" err="1">
                <a:solidFill>
                  <a:schemeClr val="bg1"/>
                </a:solidFill>
              </a:rPr>
              <a:t>his</a:t>
            </a:r>
            <a:r>
              <a:rPr lang="it-IT" sz="2600" dirty="0">
                <a:solidFill>
                  <a:schemeClr val="bg1"/>
                </a:solidFill>
              </a:rPr>
              <a:t> </a:t>
            </a:r>
            <a:r>
              <a:rPr lang="it-IT" sz="2600" dirty="0" err="1">
                <a:solidFill>
                  <a:schemeClr val="bg1"/>
                </a:solidFill>
              </a:rPr>
              <a:t>sons</a:t>
            </a:r>
            <a:r>
              <a:rPr lang="it-IT" sz="2600" dirty="0">
                <a:solidFill>
                  <a:schemeClr val="bg1"/>
                </a:solidFill>
              </a:rPr>
              <a:t>. </a:t>
            </a:r>
            <a:r>
              <a:rPr lang="it-IT" sz="2600" dirty="0" err="1">
                <a:solidFill>
                  <a:schemeClr val="bg1"/>
                </a:solidFill>
              </a:rPr>
              <a:t>But</a:t>
            </a:r>
            <a:r>
              <a:rPr lang="it-IT" sz="2600" dirty="0">
                <a:solidFill>
                  <a:schemeClr val="bg1"/>
                </a:solidFill>
              </a:rPr>
              <a:t> </a:t>
            </a:r>
            <a:r>
              <a:rPr lang="it-IT" sz="2600" dirty="0" err="1">
                <a:solidFill>
                  <a:schemeClr val="bg1"/>
                </a:solidFill>
              </a:rPr>
              <a:t>unlike</a:t>
            </a:r>
            <a:r>
              <a:rPr lang="it-IT" sz="2600" dirty="0">
                <a:solidFill>
                  <a:schemeClr val="bg1"/>
                </a:solidFill>
              </a:rPr>
              <a:t> Macbeth, </a:t>
            </a:r>
            <a:r>
              <a:rPr lang="it-IT" sz="2600" dirty="0" err="1">
                <a:solidFill>
                  <a:schemeClr val="bg1"/>
                </a:solidFill>
              </a:rPr>
              <a:t>Banquo’s</a:t>
            </a:r>
            <a:r>
              <a:rPr lang="it-IT" sz="2600" dirty="0">
                <a:solidFill>
                  <a:schemeClr val="bg1"/>
                </a:solidFill>
              </a:rPr>
              <a:t> </a:t>
            </a:r>
            <a:r>
              <a:rPr lang="it-IT" sz="2600" dirty="0" err="1">
                <a:solidFill>
                  <a:schemeClr val="bg1"/>
                </a:solidFill>
              </a:rPr>
              <a:t>morality</a:t>
            </a:r>
            <a:r>
              <a:rPr lang="it-IT" sz="2600" dirty="0">
                <a:solidFill>
                  <a:schemeClr val="bg1"/>
                </a:solidFill>
              </a:rPr>
              <a:t> </a:t>
            </a:r>
            <a:r>
              <a:rPr lang="it-IT" sz="2600" dirty="0" err="1">
                <a:solidFill>
                  <a:schemeClr val="bg1"/>
                </a:solidFill>
              </a:rPr>
              <a:t>prevents</a:t>
            </a:r>
            <a:r>
              <a:rPr lang="it-IT" sz="2600" dirty="0">
                <a:solidFill>
                  <a:schemeClr val="bg1"/>
                </a:solidFill>
              </a:rPr>
              <a:t> </a:t>
            </a:r>
            <a:r>
              <a:rPr lang="it-IT" sz="2600" dirty="0" err="1">
                <a:solidFill>
                  <a:schemeClr val="bg1"/>
                </a:solidFill>
              </a:rPr>
              <a:t>him</a:t>
            </a:r>
            <a:r>
              <a:rPr lang="it-IT" sz="2600" dirty="0">
                <a:solidFill>
                  <a:schemeClr val="bg1"/>
                </a:solidFill>
              </a:rPr>
              <a:t> from </a:t>
            </a:r>
            <a:r>
              <a:rPr lang="it-IT" sz="2600" dirty="0" err="1">
                <a:solidFill>
                  <a:schemeClr val="bg1"/>
                </a:solidFill>
              </a:rPr>
              <a:t>pursuing</a:t>
            </a:r>
            <a:r>
              <a:rPr lang="it-IT" sz="2600" dirty="0">
                <a:solidFill>
                  <a:schemeClr val="bg1"/>
                </a:solidFill>
              </a:rPr>
              <a:t> </a:t>
            </a:r>
            <a:r>
              <a:rPr lang="it-IT" sz="2600" dirty="0" err="1">
                <a:solidFill>
                  <a:schemeClr val="bg1"/>
                </a:solidFill>
              </a:rPr>
              <a:t>his</a:t>
            </a:r>
            <a:r>
              <a:rPr lang="it-IT" sz="2600" dirty="0">
                <a:solidFill>
                  <a:schemeClr val="bg1"/>
                </a:solidFill>
              </a:rPr>
              <a:t> goal </a:t>
            </a:r>
            <a:r>
              <a:rPr lang="it-IT" sz="2600" dirty="0" err="1">
                <a:solidFill>
                  <a:schemeClr val="bg1"/>
                </a:solidFill>
              </a:rPr>
              <a:t>at</a:t>
            </a:r>
            <a:r>
              <a:rPr lang="it-IT" sz="2600" dirty="0">
                <a:solidFill>
                  <a:schemeClr val="bg1"/>
                </a:solidFill>
              </a:rPr>
              <a:t> </a:t>
            </a:r>
            <a:r>
              <a:rPr lang="it-IT" sz="2600" dirty="0" err="1">
                <a:solidFill>
                  <a:schemeClr val="bg1"/>
                </a:solidFill>
              </a:rPr>
              <a:t>any</a:t>
            </a:r>
            <a:r>
              <a:rPr lang="it-IT" sz="2600" dirty="0">
                <a:solidFill>
                  <a:schemeClr val="bg1"/>
                </a:solidFill>
              </a:rPr>
              <a:t> cost. At the end of the play, Macbeth </a:t>
            </a:r>
            <a:r>
              <a:rPr lang="it-IT" sz="2600" dirty="0" err="1">
                <a:solidFill>
                  <a:schemeClr val="bg1"/>
                </a:solidFill>
              </a:rPr>
              <a:t>has</a:t>
            </a:r>
            <a:r>
              <a:rPr lang="it-IT" sz="2600" dirty="0">
                <a:solidFill>
                  <a:schemeClr val="bg1"/>
                </a:solidFill>
              </a:rPr>
              <a:t> </a:t>
            </a:r>
            <a:r>
              <a:rPr lang="it-IT" sz="2600" dirty="0" err="1">
                <a:solidFill>
                  <a:schemeClr val="bg1"/>
                </a:solidFill>
              </a:rPr>
              <a:t>achieved</a:t>
            </a:r>
            <a:r>
              <a:rPr lang="it-IT" sz="2600" dirty="0">
                <a:solidFill>
                  <a:schemeClr val="bg1"/>
                </a:solidFill>
              </a:rPr>
              <a:t> </a:t>
            </a:r>
            <a:r>
              <a:rPr lang="it-IT" sz="2600" dirty="0" err="1">
                <a:solidFill>
                  <a:schemeClr val="bg1"/>
                </a:solidFill>
              </a:rPr>
              <a:t>all</a:t>
            </a:r>
            <a:r>
              <a:rPr lang="it-IT" sz="2600" dirty="0">
                <a:solidFill>
                  <a:schemeClr val="bg1"/>
                </a:solidFill>
              </a:rPr>
              <a:t> he </a:t>
            </a:r>
            <a:r>
              <a:rPr lang="it-IT" sz="2600" dirty="0" err="1">
                <a:solidFill>
                  <a:schemeClr val="bg1"/>
                </a:solidFill>
              </a:rPr>
              <a:t>wanted</a:t>
            </a:r>
            <a:r>
              <a:rPr lang="it-IT" sz="2600" dirty="0">
                <a:solidFill>
                  <a:schemeClr val="bg1"/>
                </a:solidFill>
              </a:rPr>
              <a:t>, </a:t>
            </a:r>
            <a:r>
              <a:rPr lang="it-IT" sz="2600" dirty="0" err="1">
                <a:solidFill>
                  <a:schemeClr val="bg1"/>
                </a:solidFill>
              </a:rPr>
              <a:t>but</a:t>
            </a:r>
            <a:r>
              <a:rPr lang="it-IT" sz="2600" dirty="0">
                <a:solidFill>
                  <a:schemeClr val="bg1"/>
                </a:solidFill>
              </a:rPr>
              <a:t> </a:t>
            </a:r>
            <a:r>
              <a:rPr lang="it-IT" sz="2600" dirty="0" err="1">
                <a:solidFill>
                  <a:schemeClr val="bg1"/>
                </a:solidFill>
              </a:rPr>
              <a:t>has</a:t>
            </a:r>
            <a:r>
              <a:rPr lang="it-IT" sz="2600" dirty="0">
                <a:solidFill>
                  <a:schemeClr val="bg1"/>
                </a:solidFill>
              </a:rPr>
              <a:t> </a:t>
            </a:r>
            <a:r>
              <a:rPr lang="it-IT" sz="2600" dirty="0" err="1">
                <a:solidFill>
                  <a:schemeClr val="bg1"/>
                </a:solidFill>
              </a:rPr>
              <a:t>nothing</a:t>
            </a:r>
            <a:r>
              <a:rPr lang="it-IT" sz="2600" dirty="0">
                <a:solidFill>
                  <a:schemeClr val="bg1"/>
                </a:solidFill>
              </a:rPr>
              <a:t>. With </a:t>
            </a:r>
            <a:r>
              <a:rPr lang="it-IT" sz="2600" dirty="0" err="1">
                <a:solidFill>
                  <a:schemeClr val="bg1"/>
                </a:solidFill>
              </a:rPr>
              <a:t>his</a:t>
            </a:r>
            <a:r>
              <a:rPr lang="it-IT" sz="2600" dirty="0">
                <a:solidFill>
                  <a:schemeClr val="bg1"/>
                </a:solidFill>
              </a:rPr>
              <a:t> </a:t>
            </a:r>
            <a:r>
              <a:rPr lang="it-IT" sz="2600" dirty="0" err="1">
                <a:solidFill>
                  <a:schemeClr val="bg1"/>
                </a:solidFill>
              </a:rPr>
              <a:t>wife</a:t>
            </a:r>
            <a:r>
              <a:rPr lang="it-IT" sz="2600" dirty="0">
                <a:solidFill>
                  <a:schemeClr val="bg1"/>
                </a:solidFill>
              </a:rPr>
              <a:t> </a:t>
            </a:r>
            <a:r>
              <a:rPr lang="it-IT" sz="2600" dirty="0" err="1">
                <a:solidFill>
                  <a:schemeClr val="bg1"/>
                </a:solidFill>
              </a:rPr>
              <a:t>gone</a:t>
            </a:r>
            <a:r>
              <a:rPr lang="it-IT" sz="2600" dirty="0">
                <a:solidFill>
                  <a:schemeClr val="bg1"/>
                </a:solidFill>
              </a:rPr>
              <a:t> and no </a:t>
            </a:r>
            <a:r>
              <a:rPr lang="it-IT" sz="2600" dirty="0" err="1">
                <a:solidFill>
                  <a:schemeClr val="bg1"/>
                </a:solidFill>
              </a:rPr>
              <a:t>hope</a:t>
            </a:r>
            <a:r>
              <a:rPr lang="it-IT" sz="2600" dirty="0">
                <a:solidFill>
                  <a:schemeClr val="bg1"/>
                </a:solidFill>
              </a:rPr>
              <a:t> of </a:t>
            </a:r>
            <a:r>
              <a:rPr lang="it-IT" sz="2600" dirty="0" err="1">
                <a:solidFill>
                  <a:schemeClr val="bg1"/>
                </a:solidFill>
              </a:rPr>
              <a:t>producing</a:t>
            </a:r>
            <a:r>
              <a:rPr lang="it-IT" sz="2600" dirty="0">
                <a:solidFill>
                  <a:schemeClr val="bg1"/>
                </a:solidFill>
              </a:rPr>
              <a:t> a prince, Macbeth </a:t>
            </a:r>
            <a:r>
              <a:rPr lang="it-IT" sz="2600" dirty="0" err="1">
                <a:solidFill>
                  <a:schemeClr val="bg1"/>
                </a:solidFill>
              </a:rPr>
              <a:t>sees</a:t>
            </a:r>
            <a:r>
              <a:rPr lang="it-IT" sz="2600" dirty="0">
                <a:solidFill>
                  <a:schemeClr val="bg1"/>
                </a:solidFill>
              </a:rPr>
              <a:t> </a:t>
            </a:r>
            <a:r>
              <a:rPr lang="it-IT" sz="2600" dirty="0" err="1">
                <a:solidFill>
                  <a:schemeClr val="bg1"/>
                </a:solidFill>
              </a:rPr>
              <a:t>what</a:t>
            </a:r>
            <a:r>
              <a:rPr lang="it-IT" sz="2600" dirty="0">
                <a:solidFill>
                  <a:schemeClr val="bg1"/>
                </a:solidFill>
              </a:rPr>
              <a:t> </a:t>
            </a:r>
            <a:r>
              <a:rPr lang="it-IT" sz="2600" dirty="0" err="1">
                <a:solidFill>
                  <a:schemeClr val="bg1"/>
                </a:solidFill>
              </a:rPr>
              <a:t>his</a:t>
            </a:r>
            <a:r>
              <a:rPr lang="it-IT" sz="2600" dirty="0">
                <a:solidFill>
                  <a:schemeClr val="bg1"/>
                </a:solidFill>
              </a:rPr>
              <a:t> </a:t>
            </a:r>
            <a:r>
              <a:rPr lang="it-IT" sz="2600" dirty="0" err="1">
                <a:solidFill>
                  <a:schemeClr val="bg1"/>
                </a:solidFill>
              </a:rPr>
              <a:t>unchecked</a:t>
            </a:r>
            <a:r>
              <a:rPr lang="it-IT" sz="2600" dirty="0">
                <a:solidFill>
                  <a:schemeClr val="bg1"/>
                </a:solidFill>
              </a:rPr>
              <a:t> </a:t>
            </a:r>
            <a:r>
              <a:rPr lang="it-IT" sz="2600" dirty="0" err="1">
                <a:solidFill>
                  <a:schemeClr val="bg1"/>
                </a:solidFill>
              </a:rPr>
              <a:t>ambition</a:t>
            </a:r>
            <a:r>
              <a:rPr lang="it-IT" sz="2600" dirty="0">
                <a:solidFill>
                  <a:schemeClr val="bg1"/>
                </a:solidFill>
              </a:rPr>
              <a:t> </a:t>
            </a:r>
            <a:r>
              <a:rPr lang="it-IT" sz="2600" dirty="0" err="1">
                <a:solidFill>
                  <a:schemeClr val="bg1"/>
                </a:solidFill>
              </a:rPr>
              <a:t>has</a:t>
            </a:r>
            <a:r>
              <a:rPr lang="it-IT" sz="2600" dirty="0">
                <a:solidFill>
                  <a:schemeClr val="bg1"/>
                </a:solidFill>
              </a:rPr>
              <a:t> cost </a:t>
            </a:r>
            <a:r>
              <a:rPr lang="it-IT" sz="2600" dirty="0" err="1">
                <a:solidFill>
                  <a:schemeClr val="bg1"/>
                </a:solidFill>
              </a:rPr>
              <a:t>him</a:t>
            </a:r>
            <a:r>
              <a:rPr lang="it-IT" sz="2600" dirty="0">
                <a:solidFill>
                  <a:schemeClr val="bg1"/>
                </a:solidFill>
              </a:rPr>
              <a:t>: the </a:t>
            </a:r>
            <a:r>
              <a:rPr lang="it-IT" sz="2600" dirty="0" err="1">
                <a:solidFill>
                  <a:schemeClr val="bg1"/>
                </a:solidFill>
              </a:rPr>
              <a:t>loss</a:t>
            </a:r>
            <a:r>
              <a:rPr lang="it-IT" sz="2600" dirty="0">
                <a:solidFill>
                  <a:schemeClr val="bg1"/>
                </a:solidFill>
              </a:rPr>
              <a:t> of </a:t>
            </a:r>
            <a:r>
              <a:rPr lang="it-IT" sz="2600" dirty="0" err="1">
                <a:solidFill>
                  <a:schemeClr val="bg1"/>
                </a:solidFill>
              </a:rPr>
              <a:t>all</a:t>
            </a:r>
            <a:r>
              <a:rPr lang="it-IT" sz="2600" dirty="0">
                <a:solidFill>
                  <a:schemeClr val="bg1"/>
                </a:solidFill>
              </a:rPr>
              <a:t> he </a:t>
            </a:r>
            <a:r>
              <a:rPr lang="it-IT" sz="2600" dirty="0" err="1">
                <a:solidFill>
                  <a:schemeClr val="bg1"/>
                </a:solidFill>
              </a:rPr>
              <a:t>holds</a:t>
            </a:r>
            <a:r>
              <a:rPr lang="it-IT" sz="2600" dirty="0">
                <a:solidFill>
                  <a:schemeClr val="bg1"/>
                </a:solidFill>
              </a:rPr>
              <a:t> </a:t>
            </a:r>
            <a:r>
              <a:rPr lang="it-IT" sz="2600" dirty="0" err="1">
                <a:solidFill>
                  <a:schemeClr val="bg1"/>
                </a:solidFill>
              </a:rPr>
              <a:t>dear</a:t>
            </a:r>
            <a:r>
              <a:rPr lang="it-IT" sz="2600" dirty="0">
                <a:solidFill>
                  <a:schemeClr val="bg1"/>
                </a:solidFill>
              </a:rPr>
              <a:t>.</a:t>
            </a:r>
          </a:p>
          <a:p>
            <a:pPr fontAlgn="base"/>
            <a:endParaRPr lang="it-IT" sz="2400" dirty="0">
              <a:solidFill>
                <a:schemeClr val="bg1"/>
              </a:solidFill>
            </a:endParaRPr>
          </a:p>
        </p:txBody>
      </p:sp>
      <p:pic>
        <p:nvPicPr>
          <p:cNvPr id="2050" name="Picture 2" descr="https://upload.wikimedia.org/wikipedia/commons/2/24/Macbeth_consulting_the_Vision_of_the_Armed_Head.jpg">
            <a:extLst>
              <a:ext uri="{FF2B5EF4-FFF2-40B4-BE49-F238E27FC236}">
                <a16:creationId xmlns:a16="http://schemas.microsoft.com/office/drawing/2014/main" id="{AE376278-0E23-4950-85A5-2033A9D09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277" y="1490244"/>
            <a:ext cx="3777926" cy="468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err="1">
                <a:solidFill>
                  <a:schemeClr val="bg1"/>
                </a:solidFill>
              </a:rPr>
              <a:t>Themes</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303626" y="1623842"/>
            <a:ext cx="7785295" cy="4181280"/>
          </a:xfrm>
        </p:spPr>
        <p:txBody>
          <a:bodyPr>
            <a:noAutofit/>
          </a:bodyPr>
          <a:lstStyle/>
          <a:p>
            <a:pPr marL="0" indent="0" fontAlgn="base">
              <a:buNone/>
            </a:pPr>
            <a:r>
              <a:rPr lang="it-IT" sz="2200" b="1" dirty="0" err="1">
                <a:solidFill>
                  <a:schemeClr val="bg1"/>
                </a:solidFill>
              </a:rPr>
              <a:t>Guilt</a:t>
            </a:r>
            <a:endParaRPr lang="it-IT" sz="2200" b="1" dirty="0">
              <a:solidFill>
                <a:schemeClr val="bg1"/>
              </a:solidFill>
            </a:endParaRPr>
          </a:p>
          <a:p>
            <a:pPr fontAlgn="base"/>
            <a:r>
              <a:rPr lang="it-IT" sz="2200" dirty="0" err="1">
                <a:solidFill>
                  <a:schemeClr val="bg1"/>
                </a:solidFill>
              </a:rPr>
              <a:t>Macbeth’s</a:t>
            </a:r>
            <a:r>
              <a:rPr lang="it-IT" sz="2200" dirty="0">
                <a:solidFill>
                  <a:schemeClr val="bg1"/>
                </a:solidFill>
              </a:rPr>
              <a:t> </a:t>
            </a:r>
            <a:r>
              <a:rPr lang="it-IT" sz="2200" dirty="0" err="1">
                <a:solidFill>
                  <a:schemeClr val="bg1"/>
                </a:solidFill>
              </a:rPr>
              <a:t>guilt</a:t>
            </a:r>
            <a:r>
              <a:rPr lang="it-IT" sz="2200" dirty="0">
                <a:solidFill>
                  <a:schemeClr val="bg1"/>
                </a:solidFill>
              </a:rPr>
              <a:t> </a:t>
            </a:r>
            <a:r>
              <a:rPr lang="it-IT" sz="2200" dirty="0" err="1">
                <a:solidFill>
                  <a:schemeClr val="bg1"/>
                </a:solidFill>
              </a:rPr>
              <a:t>about</a:t>
            </a:r>
            <a:r>
              <a:rPr lang="it-IT" sz="2200" dirty="0">
                <a:solidFill>
                  <a:schemeClr val="bg1"/>
                </a:solidFill>
              </a:rPr>
              <a:t> </a:t>
            </a:r>
            <a:r>
              <a:rPr lang="it-IT" sz="2200" dirty="0" err="1">
                <a:solidFill>
                  <a:schemeClr val="bg1"/>
                </a:solidFill>
              </a:rPr>
              <a:t>murdering</a:t>
            </a:r>
            <a:r>
              <a:rPr lang="it-IT" sz="2200" dirty="0">
                <a:solidFill>
                  <a:schemeClr val="bg1"/>
                </a:solidFill>
              </a:rPr>
              <a:t> </a:t>
            </a:r>
            <a:r>
              <a:rPr lang="it-IT" sz="2200" dirty="0" err="1">
                <a:solidFill>
                  <a:schemeClr val="bg1"/>
                </a:solidFill>
              </a:rPr>
              <a:t>his</a:t>
            </a:r>
            <a:r>
              <a:rPr lang="it-IT" sz="2200" dirty="0">
                <a:solidFill>
                  <a:schemeClr val="bg1"/>
                </a:solidFill>
              </a:rPr>
              <a:t> </a:t>
            </a:r>
            <a:r>
              <a:rPr lang="it-IT" sz="2200" dirty="0" err="1">
                <a:solidFill>
                  <a:schemeClr val="bg1"/>
                </a:solidFill>
              </a:rPr>
              <a:t>king</a:t>
            </a:r>
            <a:r>
              <a:rPr lang="it-IT" sz="2200" dirty="0">
                <a:solidFill>
                  <a:schemeClr val="bg1"/>
                </a:solidFill>
              </a:rPr>
              <a:t>, Duncan, and </a:t>
            </a:r>
            <a:r>
              <a:rPr lang="it-IT" sz="2200" dirty="0" err="1">
                <a:solidFill>
                  <a:schemeClr val="bg1"/>
                </a:solidFill>
              </a:rPr>
              <a:t>ordering</a:t>
            </a:r>
            <a:r>
              <a:rPr lang="it-IT" sz="2200" dirty="0">
                <a:solidFill>
                  <a:schemeClr val="bg1"/>
                </a:solidFill>
              </a:rPr>
              <a:t> the murder of </a:t>
            </a:r>
            <a:r>
              <a:rPr lang="it-IT" sz="2200" dirty="0" err="1">
                <a:solidFill>
                  <a:schemeClr val="bg1"/>
                </a:solidFill>
              </a:rPr>
              <a:t>his</a:t>
            </a:r>
            <a:r>
              <a:rPr lang="it-IT" sz="2200" dirty="0">
                <a:solidFill>
                  <a:schemeClr val="bg1"/>
                </a:solidFill>
              </a:rPr>
              <a:t> friend, Banquo, </a:t>
            </a:r>
            <a:r>
              <a:rPr lang="it-IT" sz="2200" dirty="0" err="1">
                <a:solidFill>
                  <a:schemeClr val="bg1"/>
                </a:solidFill>
              </a:rPr>
              <a:t>causes</a:t>
            </a:r>
            <a:r>
              <a:rPr lang="it-IT" sz="2200" dirty="0">
                <a:solidFill>
                  <a:schemeClr val="bg1"/>
                </a:solidFill>
              </a:rPr>
              <a:t> </a:t>
            </a:r>
            <a:r>
              <a:rPr lang="it-IT" sz="2200" dirty="0" err="1">
                <a:solidFill>
                  <a:schemeClr val="bg1"/>
                </a:solidFill>
              </a:rPr>
              <a:t>him</a:t>
            </a:r>
            <a:r>
              <a:rPr lang="it-IT" sz="2200" dirty="0">
                <a:solidFill>
                  <a:schemeClr val="bg1"/>
                </a:solidFill>
              </a:rPr>
              <a:t> to </a:t>
            </a:r>
            <a:r>
              <a:rPr lang="it-IT" sz="2200" dirty="0" err="1">
                <a:solidFill>
                  <a:schemeClr val="bg1"/>
                </a:solidFill>
              </a:rPr>
              <a:t>have</a:t>
            </a:r>
            <a:r>
              <a:rPr lang="it-IT" sz="2200" dirty="0">
                <a:solidFill>
                  <a:schemeClr val="bg1"/>
                </a:solidFill>
              </a:rPr>
              <a:t> </a:t>
            </a:r>
            <a:r>
              <a:rPr lang="it-IT" sz="2200" dirty="0" err="1">
                <a:solidFill>
                  <a:schemeClr val="bg1"/>
                </a:solidFill>
              </a:rPr>
              <a:t>guilty</a:t>
            </a:r>
            <a:r>
              <a:rPr lang="it-IT" sz="2200" dirty="0">
                <a:solidFill>
                  <a:schemeClr val="bg1"/>
                </a:solidFill>
              </a:rPr>
              <a:t> </a:t>
            </a:r>
            <a:r>
              <a:rPr lang="it-IT" sz="2200" dirty="0" err="1">
                <a:solidFill>
                  <a:schemeClr val="bg1"/>
                </a:solidFill>
              </a:rPr>
              <a:t>hallucinations</a:t>
            </a:r>
            <a:r>
              <a:rPr lang="it-IT" sz="2200" dirty="0">
                <a:solidFill>
                  <a:schemeClr val="bg1"/>
                </a:solidFill>
              </a:rPr>
              <a:t>. Lady Macbeth </a:t>
            </a:r>
            <a:r>
              <a:rPr lang="it-IT" sz="2200" dirty="0" err="1">
                <a:solidFill>
                  <a:schemeClr val="bg1"/>
                </a:solidFill>
              </a:rPr>
              <a:t>also</a:t>
            </a:r>
            <a:r>
              <a:rPr lang="it-IT" sz="2200" dirty="0">
                <a:solidFill>
                  <a:schemeClr val="bg1"/>
                </a:solidFill>
              </a:rPr>
              <a:t> </a:t>
            </a:r>
            <a:r>
              <a:rPr lang="it-IT" sz="2200" dirty="0" err="1">
                <a:solidFill>
                  <a:schemeClr val="bg1"/>
                </a:solidFill>
              </a:rPr>
              <a:t>hallucinates</a:t>
            </a:r>
            <a:r>
              <a:rPr lang="it-IT" sz="2200" dirty="0">
                <a:solidFill>
                  <a:schemeClr val="bg1"/>
                </a:solidFill>
              </a:rPr>
              <a:t> and </a:t>
            </a:r>
            <a:r>
              <a:rPr lang="it-IT" sz="2200" dirty="0" err="1">
                <a:solidFill>
                  <a:schemeClr val="bg1"/>
                </a:solidFill>
              </a:rPr>
              <a:t>eventually</a:t>
            </a:r>
            <a:r>
              <a:rPr lang="it-IT" sz="2200" dirty="0">
                <a:solidFill>
                  <a:schemeClr val="bg1"/>
                </a:solidFill>
              </a:rPr>
              <a:t> </a:t>
            </a:r>
            <a:r>
              <a:rPr lang="it-IT" sz="2200" dirty="0" err="1">
                <a:solidFill>
                  <a:schemeClr val="bg1"/>
                </a:solidFill>
              </a:rPr>
              <a:t>goes</a:t>
            </a:r>
            <a:r>
              <a:rPr lang="it-IT" sz="2200" dirty="0">
                <a:solidFill>
                  <a:schemeClr val="bg1"/>
                </a:solidFill>
              </a:rPr>
              <a:t> insane from </a:t>
            </a:r>
            <a:r>
              <a:rPr lang="it-IT" sz="2200" dirty="0" err="1">
                <a:solidFill>
                  <a:schemeClr val="bg1"/>
                </a:solidFill>
              </a:rPr>
              <a:t>guilt</a:t>
            </a:r>
            <a:r>
              <a:rPr lang="it-IT" sz="2200" dirty="0">
                <a:solidFill>
                  <a:schemeClr val="bg1"/>
                </a:solidFill>
              </a:rPr>
              <a:t> over </a:t>
            </a:r>
            <a:r>
              <a:rPr lang="it-IT" sz="2200" dirty="0" err="1">
                <a:solidFill>
                  <a:schemeClr val="bg1"/>
                </a:solidFill>
              </a:rPr>
              <a:t>her</a:t>
            </a:r>
            <a:r>
              <a:rPr lang="it-IT" sz="2200" dirty="0">
                <a:solidFill>
                  <a:schemeClr val="bg1"/>
                </a:solidFill>
              </a:rPr>
              <a:t> </a:t>
            </a:r>
            <a:r>
              <a:rPr lang="it-IT" sz="2200" dirty="0" err="1">
                <a:solidFill>
                  <a:schemeClr val="bg1"/>
                </a:solidFill>
              </a:rPr>
              <a:t>role</a:t>
            </a:r>
            <a:r>
              <a:rPr lang="it-IT" sz="2200" dirty="0">
                <a:solidFill>
                  <a:schemeClr val="bg1"/>
                </a:solidFill>
              </a:rPr>
              <a:t> in </a:t>
            </a:r>
            <a:r>
              <a:rPr lang="it-IT" sz="2200" dirty="0" err="1">
                <a:solidFill>
                  <a:schemeClr val="bg1"/>
                </a:solidFill>
              </a:rPr>
              <a:t>Duncan’s</a:t>
            </a:r>
            <a:r>
              <a:rPr lang="it-IT" sz="2200" dirty="0">
                <a:solidFill>
                  <a:schemeClr val="bg1"/>
                </a:solidFill>
              </a:rPr>
              <a:t> </a:t>
            </a:r>
            <a:r>
              <a:rPr lang="it-IT" sz="2200" dirty="0" err="1">
                <a:solidFill>
                  <a:schemeClr val="bg1"/>
                </a:solidFill>
              </a:rPr>
              <a:t>death</a:t>
            </a:r>
            <a:r>
              <a:rPr lang="it-IT" sz="2200" dirty="0">
                <a:solidFill>
                  <a:schemeClr val="bg1"/>
                </a:solidFill>
              </a:rPr>
              <a:t>. The </a:t>
            </a:r>
            <a:r>
              <a:rPr lang="it-IT" sz="2200" dirty="0" err="1">
                <a:solidFill>
                  <a:schemeClr val="bg1"/>
                </a:solidFill>
              </a:rPr>
              <a:t>fact</a:t>
            </a:r>
            <a:r>
              <a:rPr lang="it-IT" sz="2200" dirty="0">
                <a:solidFill>
                  <a:schemeClr val="bg1"/>
                </a:solidFill>
              </a:rPr>
              <a:t> </a:t>
            </a:r>
            <a:r>
              <a:rPr lang="it-IT" sz="2200" dirty="0" err="1">
                <a:solidFill>
                  <a:schemeClr val="bg1"/>
                </a:solidFill>
              </a:rPr>
              <a:t>that</a:t>
            </a:r>
            <a:r>
              <a:rPr lang="it-IT" sz="2200" dirty="0">
                <a:solidFill>
                  <a:schemeClr val="bg1"/>
                </a:solidFill>
              </a:rPr>
              <a:t> </a:t>
            </a:r>
            <a:r>
              <a:rPr lang="it-IT" sz="2200" dirty="0" err="1">
                <a:solidFill>
                  <a:schemeClr val="bg1"/>
                </a:solidFill>
              </a:rPr>
              <a:t>both</a:t>
            </a:r>
            <a:r>
              <a:rPr lang="it-IT" sz="2200" dirty="0">
                <a:solidFill>
                  <a:schemeClr val="bg1"/>
                </a:solidFill>
              </a:rPr>
              <a:t> </a:t>
            </a:r>
            <a:r>
              <a:rPr lang="it-IT" sz="2200" dirty="0" err="1">
                <a:solidFill>
                  <a:schemeClr val="bg1"/>
                </a:solidFill>
              </a:rPr>
              <a:t>characters</a:t>
            </a:r>
            <a:r>
              <a:rPr lang="it-IT" sz="2200" dirty="0">
                <a:solidFill>
                  <a:schemeClr val="bg1"/>
                </a:solidFill>
              </a:rPr>
              <a:t> </a:t>
            </a:r>
            <a:r>
              <a:rPr lang="it-IT" sz="2200" dirty="0" err="1">
                <a:solidFill>
                  <a:schemeClr val="bg1"/>
                </a:solidFill>
              </a:rPr>
              <a:t>suffer</a:t>
            </a:r>
            <a:r>
              <a:rPr lang="it-IT" sz="2200" dirty="0">
                <a:solidFill>
                  <a:schemeClr val="bg1"/>
                </a:solidFill>
              </a:rPr>
              <a:t> </a:t>
            </a:r>
            <a:r>
              <a:rPr lang="it-IT" sz="2200" dirty="0" err="1">
                <a:solidFill>
                  <a:schemeClr val="bg1"/>
                </a:solidFill>
              </a:rPr>
              <a:t>torment</a:t>
            </a:r>
            <a:r>
              <a:rPr lang="it-IT" sz="2200" dirty="0">
                <a:solidFill>
                  <a:schemeClr val="bg1"/>
                </a:solidFill>
              </a:rPr>
              <a:t> </a:t>
            </a:r>
            <a:r>
              <a:rPr lang="it-IT" sz="2200" dirty="0" err="1">
                <a:solidFill>
                  <a:schemeClr val="bg1"/>
                </a:solidFill>
              </a:rPr>
              <a:t>as</a:t>
            </a:r>
            <a:r>
              <a:rPr lang="it-IT" sz="2200" dirty="0">
                <a:solidFill>
                  <a:schemeClr val="bg1"/>
                </a:solidFill>
              </a:rPr>
              <a:t> a </a:t>
            </a:r>
            <a:r>
              <a:rPr lang="it-IT" sz="2200" dirty="0" err="1">
                <a:solidFill>
                  <a:schemeClr val="bg1"/>
                </a:solidFill>
              </a:rPr>
              <a:t>result</a:t>
            </a:r>
            <a:r>
              <a:rPr lang="it-IT" sz="2200" dirty="0">
                <a:solidFill>
                  <a:schemeClr val="bg1"/>
                </a:solidFill>
              </a:rPr>
              <a:t> of </a:t>
            </a:r>
            <a:r>
              <a:rPr lang="it-IT" sz="2200" dirty="0" err="1">
                <a:solidFill>
                  <a:schemeClr val="bg1"/>
                </a:solidFill>
              </a:rPr>
              <a:t>their</a:t>
            </a:r>
            <a:r>
              <a:rPr lang="it-IT" sz="2200" dirty="0">
                <a:solidFill>
                  <a:schemeClr val="bg1"/>
                </a:solidFill>
              </a:rPr>
              <a:t> actions </a:t>
            </a:r>
            <a:r>
              <a:rPr lang="it-IT" sz="2200" dirty="0" err="1">
                <a:solidFill>
                  <a:schemeClr val="bg1"/>
                </a:solidFill>
              </a:rPr>
              <a:t>suggests</a:t>
            </a:r>
            <a:r>
              <a:rPr lang="it-IT" sz="2200" dirty="0">
                <a:solidFill>
                  <a:schemeClr val="bg1"/>
                </a:solidFill>
              </a:rPr>
              <a:t> </a:t>
            </a:r>
            <a:r>
              <a:rPr lang="it-IT" sz="2200" dirty="0" err="1">
                <a:solidFill>
                  <a:schemeClr val="bg1"/>
                </a:solidFill>
              </a:rPr>
              <a:t>neither</a:t>
            </a:r>
            <a:r>
              <a:rPr lang="it-IT" sz="2200" dirty="0">
                <a:solidFill>
                  <a:schemeClr val="bg1"/>
                </a:solidFill>
              </a:rPr>
              <a:t> Macbeth </a:t>
            </a:r>
            <a:r>
              <a:rPr lang="it-IT" sz="2200" dirty="0" err="1">
                <a:solidFill>
                  <a:schemeClr val="bg1"/>
                </a:solidFill>
              </a:rPr>
              <a:t>nor</a:t>
            </a:r>
            <a:r>
              <a:rPr lang="it-IT" sz="2200" dirty="0">
                <a:solidFill>
                  <a:schemeClr val="bg1"/>
                </a:solidFill>
              </a:rPr>
              <a:t> </a:t>
            </a:r>
            <a:r>
              <a:rPr lang="it-IT" sz="2200" dirty="0" err="1">
                <a:solidFill>
                  <a:schemeClr val="bg1"/>
                </a:solidFill>
              </a:rPr>
              <a:t>his</a:t>
            </a:r>
            <a:r>
              <a:rPr lang="it-IT" sz="2200" dirty="0">
                <a:solidFill>
                  <a:schemeClr val="bg1"/>
                </a:solidFill>
              </a:rPr>
              <a:t> </a:t>
            </a:r>
            <a:r>
              <a:rPr lang="it-IT" sz="2200" dirty="0" err="1">
                <a:solidFill>
                  <a:schemeClr val="bg1"/>
                </a:solidFill>
              </a:rPr>
              <a:t>wife</a:t>
            </a:r>
            <a:r>
              <a:rPr lang="it-IT" sz="2200" dirty="0">
                <a:solidFill>
                  <a:schemeClr val="bg1"/>
                </a:solidFill>
              </a:rPr>
              <a:t> </a:t>
            </a:r>
            <a:r>
              <a:rPr lang="it-IT" sz="2200" dirty="0" err="1">
                <a:solidFill>
                  <a:schemeClr val="bg1"/>
                </a:solidFill>
              </a:rPr>
              <a:t>is</a:t>
            </a:r>
            <a:r>
              <a:rPr lang="it-IT" sz="2200" dirty="0">
                <a:solidFill>
                  <a:schemeClr val="bg1"/>
                </a:solidFill>
              </a:rPr>
              <a:t> </a:t>
            </a:r>
            <a:r>
              <a:rPr lang="it-IT" sz="2200" dirty="0" err="1">
                <a:solidFill>
                  <a:schemeClr val="bg1"/>
                </a:solidFill>
              </a:rPr>
              <a:t>entirely</a:t>
            </a:r>
            <a:r>
              <a:rPr lang="it-IT" sz="2200" dirty="0">
                <a:solidFill>
                  <a:schemeClr val="bg1"/>
                </a:solidFill>
              </a:rPr>
              <a:t> </a:t>
            </a:r>
            <a:r>
              <a:rPr lang="it-IT" sz="2200" dirty="0" err="1">
                <a:solidFill>
                  <a:schemeClr val="bg1"/>
                </a:solidFill>
              </a:rPr>
              <a:t>cold-blooded</a:t>
            </a:r>
            <a:r>
              <a:rPr lang="it-IT" sz="2200" dirty="0">
                <a:solidFill>
                  <a:schemeClr val="bg1"/>
                </a:solidFill>
              </a:rPr>
              <a:t>. </a:t>
            </a:r>
            <a:r>
              <a:rPr lang="it-IT" sz="2200" dirty="0" err="1">
                <a:solidFill>
                  <a:schemeClr val="bg1"/>
                </a:solidFill>
              </a:rPr>
              <a:t>Although</a:t>
            </a:r>
            <a:r>
              <a:rPr lang="it-IT" sz="2200" dirty="0">
                <a:solidFill>
                  <a:schemeClr val="bg1"/>
                </a:solidFill>
              </a:rPr>
              <a:t> </a:t>
            </a:r>
            <a:r>
              <a:rPr lang="it-IT" sz="2200" dirty="0" err="1">
                <a:solidFill>
                  <a:schemeClr val="bg1"/>
                </a:solidFill>
              </a:rPr>
              <a:t>they</a:t>
            </a:r>
            <a:r>
              <a:rPr lang="it-IT" sz="2200" dirty="0">
                <a:solidFill>
                  <a:schemeClr val="bg1"/>
                </a:solidFill>
              </a:rPr>
              <a:t> </a:t>
            </a:r>
            <a:r>
              <a:rPr lang="it-IT" sz="2200" dirty="0" err="1">
                <a:solidFill>
                  <a:schemeClr val="bg1"/>
                </a:solidFill>
              </a:rPr>
              <a:t>commit</a:t>
            </a:r>
            <a:r>
              <a:rPr lang="it-IT" sz="2200" dirty="0">
                <a:solidFill>
                  <a:schemeClr val="bg1"/>
                </a:solidFill>
              </a:rPr>
              <a:t> </a:t>
            </a:r>
            <a:r>
              <a:rPr lang="it-IT" sz="2200" dirty="0" err="1">
                <a:solidFill>
                  <a:schemeClr val="bg1"/>
                </a:solidFill>
              </a:rPr>
              <a:t>terrible</a:t>
            </a:r>
            <a:r>
              <a:rPr lang="it-IT" sz="2200" dirty="0">
                <a:solidFill>
                  <a:schemeClr val="bg1"/>
                </a:solidFill>
              </a:rPr>
              <a:t> crimes, </a:t>
            </a:r>
            <a:r>
              <a:rPr lang="it-IT" sz="2200" dirty="0" err="1">
                <a:solidFill>
                  <a:schemeClr val="bg1"/>
                </a:solidFill>
              </a:rPr>
              <a:t>they</a:t>
            </a:r>
            <a:r>
              <a:rPr lang="it-IT" sz="2200" dirty="0">
                <a:solidFill>
                  <a:schemeClr val="bg1"/>
                </a:solidFill>
              </a:rPr>
              <a:t> know, on some </a:t>
            </a:r>
            <a:r>
              <a:rPr lang="it-IT" sz="2200" dirty="0" err="1">
                <a:solidFill>
                  <a:schemeClr val="bg1"/>
                </a:solidFill>
              </a:rPr>
              <a:t>level</a:t>
            </a:r>
            <a:r>
              <a:rPr lang="it-IT" sz="2200" dirty="0">
                <a:solidFill>
                  <a:schemeClr val="bg1"/>
                </a:solidFill>
              </a:rPr>
              <a:t>, </a:t>
            </a:r>
            <a:r>
              <a:rPr lang="it-IT" sz="2200" dirty="0" err="1">
                <a:solidFill>
                  <a:schemeClr val="bg1"/>
                </a:solidFill>
              </a:rPr>
              <a:t>that</a:t>
            </a:r>
            <a:r>
              <a:rPr lang="it-IT" sz="2200" dirty="0">
                <a:solidFill>
                  <a:schemeClr val="bg1"/>
                </a:solidFill>
              </a:rPr>
              <a:t> </a:t>
            </a:r>
            <a:r>
              <a:rPr lang="it-IT" sz="2200" dirty="0" err="1">
                <a:solidFill>
                  <a:schemeClr val="bg1"/>
                </a:solidFill>
              </a:rPr>
              <a:t>what</a:t>
            </a:r>
            <a:r>
              <a:rPr lang="it-IT" sz="2200" dirty="0">
                <a:solidFill>
                  <a:schemeClr val="bg1"/>
                </a:solidFill>
              </a:rPr>
              <a:t> </a:t>
            </a:r>
            <a:r>
              <a:rPr lang="it-IT" sz="2200" dirty="0" err="1">
                <a:solidFill>
                  <a:schemeClr val="bg1"/>
                </a:solidFill>
              </a:rPr>
              <a:t>they’ve</a:t>
            </a:r>
            <a:r>
              <a:rPr lang="it-IT" sz="2200" dirty="0">
                <a:solidFill>
                  <a:schemeClr val="bg1"/>
                </a:solidFill>
              </a:rPr>
              <a:t> </a:t>
            </a:r>
            <a:r>
              <a:rPr lang="it-IT" sz="2200" dirty="0" err="1">
                <a:solidFill>
                  <a:schemeClr val="bg1"/>
                </a:solidFill>
              </a:rPr>
              <a:t>done</a:t>
            </a:r>
            <a:r>
              <a:rPr lang="it-IT" sz="2200" dirty="0">
                <a:solidFill>
                  <a:schemeClr val="bg1"/>
                </a:solidFill>
              </a:rPr>
              <a:t> </a:t>
            </a:r>
            <a:r>
              <a:rPr lang="it-IT" sz="2200" dirty="0" err="1">
                <a:solidFill>
                  <a:schemeClr val="bg1"/>
                </a:solidFill>
              </a:rPr>
              <a:t>is</a:t>
            </a:r>
            <a:r>
              <a:rPr lang="it-IT" sz="2200" dirty="0">
                <a:solidFill>
                  <a:schemeClr val="bg1"/>
                </a:solidFill>
              </a:rPr>
              <a:t> </a:t>
            </a:r>
            <a:r>
              <a:rPr lang="it-IT" sz="2200" dirty="0" err="1">
                <a:solidFill>
                  <a:schemeClr val="bg1"/>
                </a:solidFill>
              </a:rPr>
              <a:t>wrong</a:t>
            </a:r>
            <a:r>
              <a:rPr lang="it-IT" sz="2200" dirty="0">
                <a:solidFill>
                  <a:schemeClr val="bg1"/>
                </a:solidFill>
              </a:rPr>
              <a:t>. </a:t>
            </a:r>
          </a:p>
          <a:p>
            <a:pPr fontAlgn="base"/>
            <a:r>
              <a:rPr lang="it-IT" sz="2200" dirty="0" err="1">
                <a:solidFill>
                  <a:schemeClr val="bg1"/>
                </a:solidFill>
              </a:rPr>
              <a:t>Their</a:t>
            </a:r>
            <a:r>
              <a:rPr lang="it-IT" sz="2200" dirty="0">
                <a:solidFill>
                  <a:schemeClr val="bg1"/>
                </a:solidFill>
              </a:rPr>
              <a:t> </a:t>
            </a:r>
            <a:r>
              <a:rPr lang="it-IT" sz="2200" dirty="0" err="1">
                <a:solidFill>
                  <a:schemeClr val="bg1"/>
                </a:solidFill>
              </a:rPr>
              <a:t>guilt</a:t>
            </a:r>
            <a:r>
              <a:rPr lang="it-IT" sz="2200" dirty="0">
                <a:solidFill>
                  <a:schemeClr val="bg1"/>
                </a:solidFill>
              </a:rPr>
              <a:t> </a:t>
            </a:r>
            <a:r>
              <a:rPr lang="it-IT" sz="2200" dirty="0" err="1">
                <a:solidFill>
                  <a:schemeClr val="bg1"/>
                </a:solidFill>
              </a:rPr>
              <a:t>prevents</a:t>
            </a:r>
            <a:r>
              <a:rPr lang="it-IT" sz="2200" dirty="0">
                <a:solidFill>
                  <a:schemeClr val="bg1"/>
                </a:solidFill>
              </a:rPr>
              <a:t> </a:t>
            </a:r>
            <a:r>
              <a:rPr lang="it-IT" sz="2200" dirty="0" err="1">
                <a:solidFill>
                  <a:schemeClr val="bg1"/>
                </a:solidFill>
              </a:rPr>
              <a:t>them</a:t>
            </a:r>
            <a:r>
              <a:rPr lang="it-IT" sz="2200" dirty="0">
                <a:solidFill>
                  <a:schemeClr val="bg1"/>
                </a:solidFill>
              </a:rPr>
              <a:t> from </a:t>
            </a:r>
            <a:r>
              <a:rPr lang="it-IT" sz="2200" dirty="0" err="1">
                <a:solidFill>
                  <a:schemeClr val="bg1"/>
                </a:solidFill>
              </a:rPr>
              <a:t>fully</a:t>
            </a:r>
            <a:r>
              <a:rPr lang="it-IT" sz="2200" dirty="0">
                <a:solidFill>
                  <a:schemeClr val="bg1"/>
                </a:solidFill>
              </a:rPr>
              <a:t> </a:t>
            </a:r>
            <a:r>
              <a:rPr lang="it-IT" sz="2200" dirty="0" err="1">
                <a:solidFill>
                  <a:schemeClr val="bg1"/>
                </a:solidFill>
              </a:rPr>
              <a:t>enjoying</a:t>
            </a:r>
            <a:r>
              <a:rPr lang="it-IT" sz="2200" dirty="0">
                <a:solidFill>
                  <a:schemeClr val="bg1"/>
                </a:solidFill>
              </a:rPr>
              <a:t> the power </a:t>
            </a:r>
            <a:r>
              <a:rPr lang="it-IT" sz="2200" dirty="0" err="1">
                <a:solidFill>
                  <a:schemeClr val="bg1"/>
                </a:solidFill>
              </a:rPr>
              <a:t>they</a:t>
            </a:r>
            <a:r>
              <a:rPr lang="it-IT" sz="2200" dirty="0">
                <a:solidFill>
                  <a:schemeClr val="bg1"/>
                </a:solidFill>
              </a:rPr>
              <a:t> </a:t>
            </a:r>
            <a:r>
              <a:rPr lang="it-IT" sz="2200" dirty="0" err="1">
                <a:solidFill>
                  <a:schemeClr val="bg1"/>
                </a:solidFill>
              </a:rPr>
              <a:t>craved</a:t>
            </a:r>
            <a:r>
              <a:rPr lang="it-IT" sz="2200" dirty="0">
                <a:solidFill>
                  <a:schemeClr val="bg1"/>
                </a:solidFill>
              </a:rPr>
              <a:t>. Lady Macbeth </a:t>
            </a:r>
            <a:r>
              <a:rPr lang="it-IT" sz="2200" dirty="0" err="1">
                <a:solidFill>
                  <a:schemeClr val="bg1"/>
                </a:solidFill>
              </a:rPr>
              <a:t>says</a:t>
            </a:r>
            <a:r>
              <a:rPr lang="it-IT" sz="2200" dirty="0">
                <a:solidFill>
                  <a:schemeClr val="bg1"/>
                </a:solidFill>
              </a:rPr>
              <a:t> “</a:t>
            </a:r>
            <a:r>
              <a:rPr lang="it-IT" sz="2200" dirty="0" err="1">
                <a:solidFill>
                  <a:schemeClr val="bg1"/>
                </a:solidFill>
              </a:rPr>
              <a:t>What’s</a:t>
            </a:r>
            <a:r>
              <a:rPr lang="it-IT" sz="2200" dirty="0">
                <a:solidFill>
                  <a:schemeClr val="bg1"/>
                </a:solidFill>
              </a:rPr>
              <a:t> </a:t>
            </a:r>
            <a:r>
              <a:rPr lang="it-IT" sz="2200" dirty="0" err="1">
                <a:solidFill>
                  <a:schemeClr val="bg1"/>
                </a:solidFill>
              </a:rPr>
              <a:t>done</a:t>
            </a:r>
            <a:r>
              <a:rPr lang="it-IT" sz="2200" dirty="0">
                <a:solidFill>
                  <a:schemeClr val="bg1"/>
                </a:solidFill>
              </a:rPr>
              <a:t> / </a:t>
            </a:r>
            <a:r>
              <a:rPr lang="it-IT" sz="2200" dirty="0" err="1">
                <a:solidFill>
                  <a:schemeClr val="bg1"/>
                </a:solidFill>
              </a:rPr>
              <a:t>cannot</a:t>
            </a:r>
            <a:r>
              <a:rPr lang="it-IT" sz="2200" dirty="0">
                <a:solidFill>
                  <a:schemeClr val="bg1"/>
                </a:solidFill>
              </a:rPr>
              <a:t> be </a:t>
            </a:r>
            <a:r>
              <a:rPr lang="it-IT" sz="2200" dirty="0" err="1">
                <a:solidFill>
                  <a:schemeClr val="bg1"/>
                </a:solidFill>
              </a:rPr>
              <a:t>undone</a:t>
            </a:r>
            <a:r>
              <a:rPr lang="it-IT" sz="2200" dirty="0">
                <a:solidFill>
                  <a:schemeClr val="bg1"/>
                </a:solidFill>
              </a:rPr>
              <a:t>” in Act </a:t>
            </a:r>
            <a:r>
              <a:rPr lang="it-IT" sz="2200" dirty="0" err="1">
                <a:solidFill>
                  <a:schemeClr val="bg1"/>
                </a:solidFill>
              </a:rPr>
              <a:t>Five</a:t>
            </a:r>
            <a:r>
              <a:rPr lang="it-IT" sz="2200" dirty="0">
                <a:solidFill>
                  <a:schemeClr val="bg1"/>
                </a:solidFill>
              </a:rPr>
              <a:t> scene one, </a:t>
            </a:r>
            <a:r>
              <a:rPr lang="it-IT" sz="2200" dirty="0" err="1">
                <a:solidFill>
                  <a:schemeClr val="bg1"/>
                </a:solidFill>
              </a:rPr>
              <a:t>but</a:t>
            </a:r>
            <a:r>
              <a:rPr lang="it-IT" sz="2200" dirty="0">
                <a:solidFill>
                  <a:schemeClr val="bg1"/>
                </a:solidFill>
              </a:rPr>
              <a:t> </a:t>
            </a:r>
            <a:r>
              <a:rPr lang="it-IT" sz="2200" dirty="0" err="1">
                <a:solidFill>
                  <a:schemeClr val="bg1"/>
                </a:solidFill>
              </a:rPr>
              <a:t>her</a:t>
            </a:r>
            <a:r>
              <a:rPr lang="it-IT" sz="2200" dirty="0">
                <a:solidFill>
                  <a:schemeClr val="bg1"/>
                </a:solidFill>
              </a:rPr>
              <a:t> </a:t>
            </a:r>
            <a:r>
              <a:rPr lang="it-IT" sz="2200" dirty="0" err="1">
                <a:solidFill>
                  <a:schemeClr val="bg1"/>
                </a:solidFill>
              </a:rPr>
              <a:t>guilt</a:t>
            </a:r>
            <a:r>
              <a:rPr lang="it-IT" sz="2200" dirty="0">
                <a:solidFill>
                  <a:schemeClr val="bg1"/>
                </a:solidFill>
              </a:rPr>
              <a:t> </a:t>
            </a:r>
            <a:r>
              <a:rPr lang="it-IT" sz="2200" dirty="0" err="1">
                <a:solidFill>
                  <a:schemeClr val="bg1"/>
                </a:solidFill>
              </a:rPr>
              <a:t>continues</a:t>
            </a:r>
            <a:r>
              <a:rPr lang="it-IT" sz="2200" dirty="0">
                <a:solidFill>
                  <a:schemeClr val="bg1"/>
                </a:solidFill>
              </a:rPr>
              <a:t> to </a:t>
            </a:r>
            <a:r>
              <a:rPr lang="it-IT" sz="2200" dirty="0" err="1">
                <a:solidFill>
                  <a:schemeClr val="bg1"/>
                </a:solidFill>
              </a:rPr>
              <a:t>torment</a:t>
            </a:r>
            <a:r>
              <a:rPr lang="it-IT" sz="2200" dirty="0">
                <a:solidFill>
                  <a:schemeClr val="bg1"/>
                </a:solidFill>
              </a:rPr>
              <a:t> </a:t>
            </a:r>
            <a:r>
              <a:rPr lang="it-IT" sz="2200" dirty="0" err="1">
                <a:solidFill>
                  <a:schemeClr val="bg1"/>
                </a:solidFill>
              </a:rPr>
              <a:t>her</a:t>
            </a:r>
            <a:r>
              <a:rPr lang="it-IT" sz="2200" dirty="0">
                <a:solidFill>
                  <a:schemeClr val="bg1"/>
                </a:solidFill>
              </a:rPr>
              <a:t>. </a:t>
            </a:r>
            <a:r>
              <a:rPr lang="it-IT" sz="2200" dirty="0" err="1">
                <a:solidFill>
                  <a:schemeClr val="bg1"/>
                </a:solidFill>
              </a:rPr>
              <a:t>While</a:t>
            </a:r>
            <a:r>
              <a:rPr lang="it-IT" sz="2200" dirty="0">
                <a:solidFill>
                  <a:schemeClr val="bg1"/>
                </a:solidFill>
              </a:rPr>
              <a:t> </a:t>
            </a:r>
            <a:r>
              <a:rPr lang="it-IT" sz="2200" dirty="0" err="1">
                <a:solidFill>
                  <a:schemeClr val="bg1"/>
                </a:solidFill>
              </a:rPr>
              <a:t>Macbeth’s</a:t>
            </a:r>
            <a:r>
              <a:rPr lang="it-IT" sz="2200" dirty="0">
                <a:solidFill>
                  <a:schemeClr val="bg1"/>
                </a:solidFill>
              </a:rPr>
              <a:t> </a:t>
            </a:r>
            <a:r>
              <a:rPr lang="it-IT" sz="2200" dirty="0" err="1">
                <a:solidFill>
                  <a:schemeClr val="bg1"/>
                </a:solidFill>
              </a:rPr>
              <a:t>guilt</a:t>
            </a:r>
            <a:r>
              <a:rPr lang="it-IT" sz="2200" dirty="0">
                <a:solidFill>
                  <a:schemeClr val="bg1"/>
                </a:solidFill>
              </a:rPr>
              <a:t> </a:t>
            </a:r>
            <a:r>
              <a:rPr lang="it-IT" sz="2200" dirty="0" err="1">
                <a:solidFill>
                  <a:schemeClr val="bg1"/>
                </a:solidFill>
              </a:rPr>
              <a:t>causes</a:t>
            </a:r>
            <a:r>
              <a:rPr lang="it-IT" sz="2200" dirty="0">
                <a:solidFill>
                  <a:schemeClr val="bg1"/>
                </a:solidFill>
              </a:rPr>
              <a:t> </a:t>
            </a:r>
            <a:r>
              <a:rPr lang="it-IT" sz="2200" dirty="0" err="1">
                <a:solidFill>
                  <a:schemeClr val="bg1"/>
                </a:solidFill>
              </a:rPr>
              <a:t>him</a:t>
            </a:r>
            <a:r>
              <a:rPr lang="it-IT" sz="2200" dirty="0">
                <a:solidFill>
                  <a:schemeClr val="bg1"/>
                </a:solidFill>
              </a:rPr>
              <a:t> to </a:t>
            </a:r>
            <a:r>
              <a:rPr lang="it-IT" sz="2200" dirty="0" err="1">
                <a:solidFill>
                  <a:schemeClr val="bg1"/>
                </a:solidFill>
              </a:rPr>
              <a:t>commit</a:t>
            </a:r>
            <a:r>
              <a:rPr lang="it-IT" sz="2200" dirty="0">
                <a:solidFill>
                  <a:schemeClr val="bg1"/>
                </a:solidFill>
              </a:rPr>
              <a:t> </a:t>
            </a:r>
            <a:r>
              <a:rPr lang="it-IT" sz="2200" dirty="0" err="1">
                <a:solidFill>
                  <a:schemeClr val="bg1"/>
                </a:solidFill>
              </a:rPr>
              <a:t>further</a:t>
            </a:r>
            <a:r>
              <a:rPr lang="it-IT" sz="2200" dirty="0">
                <a:solidFill>
                  <a:schemeClr val="bg1"/>
                </a:solidFill>
              </a:rPr>
              <a:t> murders in an </a:t>
            </a:r>
            <a:r>
              <a:rPr lang="it-IT" sz="2200" dirty="0" err="1">
                <a:solidFill>
                  <a:schemeClr val="bg1"/>
                </a:solidFill>
              </a:rPr>
              <a:t>attempt</a:t>
            </a:r>
            <a:r>
              <a:rPr lang="it-IT" sz="2200" dirty="0">
                <a:solidFill>
                  <a:schemeClr val="bg1"/>
                </a:solidFill>
              </a:rPr>
              <a:t> to cover up </a:t>
            </a:r>
            <a:r>
              <a:rPr lang="it-IT" sz="2200" dirty="0" err="1">
                <a:solidFill>
                  <a:schemeClr val="bg1"/>
                </a:solidFill>
              </a:rPr>
              <a:t>his</a:t>
            </a:r>
            <a:r>
              <a:rPr lang="it-IT" sz="2200" dirty="0">
                <a:solidFill>
                  <a:schemeClr val="bg1"/>
                </a:solidFill>
              </a:rPr>
              <a:t> </a:t>
            </a:r>
            <a:r>
              <a:rPr lang="it-IT" sz="2200" dirty="0" err="1">
                <a:solidFill>
                  <a:schemeClr val="bg1"/>
                </a:solidFill>
              </a:rPr>
              <a:t>initial</a:t>
            </a:r>
            <a:r>
              <a:rPr lang="it-IT" sz="2200" dirty="0">
                <a:solidFill>
                  <a:schemeClr val="bg1"/>
                </a:solidFill>
              </a:rPr>
              <a:t> crimes, Lady </a:t>
            </a:r>
            <a:r>
              <a:rPr lang="it-IT" sz="2200" dirty="0" err="1">
                <a:solidFill>
                  <a:schemeClr val="bg1"/>
                </a:solidFill>
              </a:rPr>
              <a:t>Macbeth’s</a:t>
            </a:r>
            <a:r>
              <a:rPr lang="it-IT" sz="2200" dirty="0">
                <a:solidFill>
                  <a:schemeClr val="bg1"/>
                </a:solidFill>
              </a:rPr>
              <a:t> </a:t>
            </a:r>
            <a:r>
              <a:rPr lang="it-IT" sz="2200" dirty="0" err="1">
                <a:solidFill>
                  <a:schemeClr val="bg1"/>
                </a:solidFill>
              </a:rPr>
              <a:t>guilt</a:t>
            </a:r>
            <a:r>
              <a:rPr lang="it-IT" sz="2200" dirty="0">
                <a:solidFill>
                  <a:schemeClr val="bg1"/>
                </a:solidFill>
              </a:rPr>
              <a:t> drives </a:t>
            </a:r>
            <a:r>
              <a:rPr lang="it-IT" sz="2200" dirty="0" err="1">
                <a:solidFill>
                  <a:schemeClr val="bg1"/>
                </a:solidFill>
              </a:rPr>
              <a:t>her</a:t>
            </a:r>
            <a:r>
              <a:rPr lang="it-IT" sz="2200" dirty="0">
                <a:solidFill>
                  <a:schemeClr val="bg1"/>
                </a:solidFill>
              </a:rPr>
              <a:t> to </a:t>
            </a:r>
            <a:r>
              <a:rPr lang="it-IT" sz="2200" dirty="0" err="1">
                <a:solidFill>
                  <a:schemeClr val="bg1"/>
                </a:solidFill>
              </a:rPr>
              <a:t>insanity</a:t>
            </a:r>
            <a:r>
              <a:rPr lang="it-IT" sz="2200" dirty="0">
                <a:solidFill>
                  <a:schemeClr val="bg1"/>
                </a:solidFill>
              </a:rPr>
              <a:t>, and, </a:t>
            </a:r>
            <a:r>
              <a:rPr lang="it-IT" sz="2200" dirty="0" err="1">
                <a:solidFill>
                  <a:schemeClr val="bg1"/>
                </a:solidFill>
              </a:rPr>
              <a:t>finally</a:t>
            </a:r>
            <a:r>
              <a:rPr lang="it-IT" sz="2200" dirty="0">
                <a:solidFill>
                  <a:schemeClr val="bg1"/>
                </a:solidFill>
              </a:rPr>
              <a:t>, suicide</a:t>
            </a:r>
          </a:p>
        </p:txBody>
      </p:sp>
      <p:pic>
        <p:nvPicPr>
          <p:cNvPr id="3074" name="Picture 2" descr="https://upload.wikimedia.org/wikipedia/commons/7/7d/Johann_Heinrich_F%C3%BCssli_030.jpg">
            <a:extLst>
              <a:ext uri="{FF2B5EF4-FFF2-40B4-BE49-F238E27FC236}">
                <a16:creationId xmlns:a16="http://schemas.microsoft.com/office/drawing/2014/main" id="{6223B38D-CBD5-413F-9313-AC26F1155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3495" y="1623842"/>
            <a:ext cx="3470043" cy="486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78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err="1">
                <a:solidFill>
                  <a:schemeClr val="bg1"/>
                </a:solidFill>
              </a:rPr>
              <a:t>Characters</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416170" y="1690688"/>
            <a:ext cx="6112157" cy="4802187"/>
          </a:xfrm>
        </p:spPr>
        <p:txBody>
          <a:bodyPr>
            <a:normAutofit fontScale="92500" lnSpcReduction="20000"/>
          </a:bodyPr>
          <a:lstStyle/>
          <a:p>
            <a:r>
              <a:rPr lang="en-US" sz="2400" dirty="0">
                <a:solidFill>
                  <a:schemeClr val="bg1"/>
                </a:solidFill>
              </a:rPr>
              <a:t>The three witches are </a:t>
            </a:r>
            <a:r>
              <a:rPr lang="en-US" sz="2400" dirty="0" err="1">
                <a:solidFill>
                  <a:schemeClr val="bg1"/>
                </a:solidFill>
              </a:rPr>
              <a:t>recognised</a:t>
            </a:r>
            <a:r>
              <a:rPr lang="en-US" sz="2400" dirty="0">
                <a:solidFill>
                  <a:schemeClr val="bg1"/>
                </a:solidFill>
              </a:rPr>
              <a:t> as something supernatural. They have malicious intentions and prophetic powers bur are not active agents. They exist as constant reminders of the potential for evil in the human </a:t>
            </a:r>
            <a:r>
              <a:rPr lang="en-US" sz="2400" dirty="0" err="1">
                <a:solidFill>
                  <a:schemeClr val="bg1"/>
                </a:solidFill>
              </a:rPr>
              <a:t>imagination.Macbeth</a:t>
            </a:r>
            <a:r>
              <a:rPr lang="en-US" sz="2400" dirty="0">
                <a:solidFill>
                  <a:schemeClr val="bg1"/>
                </a:solidFill>
              </a:rPr>
              <a:t> can be regarded as a tragic hero. At the beginning of the play he is a highly respected soldier. At the end of it he is totally alone because of his ambition. His death is the consequence of his own choices.</a:t>
            </a:r>
          </a:p>
          <a:p>
            <a:r>
              <a:rPr lang="en-US" sz="2400" dirty="0">
                <a:solidFill>
                  <a:schemeClr val="bg1"/>
                </a:solidFill>
              </a:rPr>
              <a:t>The most remarkable quality of his character is his awareness of what is happening to him. What we witness is his gradual de-</a:t>
            </a:r>
            <a:r>
              <a:rPr lang="en-US" sz="2400" dirty="0" err="1">
                <a:solidFill>
                  <a:schemeClr val="bg1"/>
                </a:solidFill>
              </a:rPr>
              <a:t>humanisation</a:t>
            </a:r>
            <a:r>
              <a:rPr lang="en-US" sz="2400" dirty="0">
                <a:solidFill>
                  <a:schemeClr val="bg1"/>
                </a:solidFill>
              </a:rPr>
              <a:t>. Lady Macbeth shows great strength of will in the first part of the play and is the driving force behind her husband. In the second part of the play she loses her confidence, she’s overcome by madness and dies.</a:t>
            </a:r>
            <a:endParaRPr lang="it-IT" sz="2400" dirty="0">
              <a:solidFill>
                <a:schemeClr val="bg1"/>
              </a:solidFill>
            </a:endParaRPr>
          </a:p>
          <a:p>
            <a:pPr marL="0" indent="0">
              <a:buNone/>
            </a:pPr>
            <a:r>
              <a:rPr lang="en-US" sz="2400" dirty="0">
                <a:solidFill>
                  <a:schemeClr val="bg1"/>
                </a:solidFill>
              </a:rPr>
              <a:t> </a:t>
            </a:r>
            <a:endParaRPr lang="it-IT" sz="2400" dirty="0">
              <a:solidFill>
                <a:schemeClr val="bg1"/>
              </a:solidFill>
            </a:endParaRPr>
          </a:p>
        </p:txBody>
      </p:sp>
      <p:pic>
        <p:nvPicPr>
          <p:cNvPr id="4098" name="Picture 2" descr="https://upload.wikimedia.org/wikipedia/commons/5/50/MacbethAndBanquo-Witches.jpg">
            <a:extLst>
              <a:ext uri="{FF2B5EF4-FFF2-40B4-BE49-F238E27FC236}">
                <a16:creationId xmlns:a16="http://schemas.microsoft.com/office/drawing/2014/main" id="{4DCC091B-FCEF-47EE-B600-7365EF103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327" y="1690688"/>
            <a:ext cx="5501893" cy="410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1">
                <a:lumMod val="75000"/>
                <a:lumOff val="25000"/>
                <a:alpha val="96000"/>
              </a:schemeClr>
            </a:gs>
            <a:gs pos="94690">
              <a:schemeClr val="tx1"/>
            </a:gs>
            <a:gs pos="52000">
              <a:schemeClr val="tx1">
                <a:lumMod val="95000"/>
                <a:lumOff val="5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a:solidFill>
                  <a:schemeClr val="bg1"/>
                </a:solidFill>
              </a:rPr>
              <a:t>Style</a:t>
            </a: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838200" y="1825625"/>
            <a:ext cx="6288257" cy="4351338"/>
          </a:xfrm>
        </p:spPr>
        <p:txBody>
          <a:bodyPr>
            <a:normAutofit fontScale="92500" lnSpcReduction="10000"/>
          </a:bodyPr>
          <a:lstStyle/>
          <a:p>
            <a:r>
              <a:rPr lang="en-US" dirty="0">
                <a:solidFill>
                  <a:schemeClr val="bg1"/>
                </a:solidFill>
              </a:rPr>
              <a:t> In Macbeth there is striking use of imagery. Duncan is the symbol of the values that should inspire human </a:t>
            </a:r>
            <a:r>
              <a:rPr lang="en-US" dirty="0" err="1">
                <a:solidFill>
                  <a:schemeClr val="bg1"/>
                </a:solidFill>
              </a:rPr>
              <a:t>behaviour</a:t>
            </a:r>
            <a:r>
              <a:rPr lang="en-US" dirty="0">
                <a:solidFill>
                  <a:schemeClr val="bg1"/>
                </a:solidFill>
              </a:rPr>
              <a:t>.  For this reason, his death is connected with exceptional natural events. After the murder the macrocosm of nature mirrors the chaos of the social microcosm. Really dark images linked to the animal world are frequently used by Macbeth. </a:t>
            </a:r>
            <a:r>
              <a:rPr lang="en-US">
                <a:solidFill>
                  <a:schemeClr val="bg1"/>
                </a:solidFill>
              </a:rPr>
              <a:t>He always </a:t>
            </a:r>
            <a:r>
              <a:rPr lang="en-US" dirty="0">
                <a:solidFill>
                  <a:schemeClr val="bg1"/>
                </a:solidFill>
              </a:rPr>
              <a:t>expresses his thoughts and emotions in vivid physical terms, like a man who has reached the very edge of humanity.</a:t>
            </a:r>
            <a:endParaRPr lang="it-IT" dirty="0">
              <a:solidFill>
                <a:schemeClr val="bg1"/>
              </a:solidFill>
            </a:endParaRPr>
          </a:p>
        </p:txBody>
      </p:sp>
      <p:pic>
        <p:nvPicPr>
          <p:cNvPr id="5122" name="Picture 2" descr="https://upload.wikimedia.org/wikipedia/commons/3/36/Shakespeare_Droeshout_1623.jpg">
            <a:extLst>
              <a:ext uri="{FF2B5EF4-FFF2-40B4-BE49-F238E27FC236}">
                <a16:creationId xmlns:a16="http://schemas.microsoft.com/office/drawing/2014/main" id="{4C8B77BE-E2EF-4ABC-B2DE-29AC1CD15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032" y="1253330"/>
            <a:ext cx="4351339"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08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B709C-DE18-4C65-854E-8F48EF772648}"/>
              </a:ext>
            </a:extLst>
          </p:cNvPr>
          <p:cNvSpPr>
            <a:spLocks noGrp="1"/>
          </p:cNvSpPr>
          <p:nvPr>
            <p:ph type="title"/>
          </p:nvPr>
        </p:nvSpPr>
        <p:spPr/>
        <p:txBody>
          <a:bodyPr/>
          <a:lstStyle/>
          <a:p>
            <a:r>
              <a:rPr lang="it-IT" dirty="0" err="1">
                <a:solidFill>
                  <a:schemeClr val="bg1"/>
                </a:solidFill>
              </a:rPr>
              <a:t>Sitography</a:t>
            </a:r>
            <a:endParaRPr lang="it-IT" dirty="0">
              <a:solidFill>
                <a:schemeClr val="bg1"/>
              </a:solidFill>
            </a:endParaRPr>
          </a:p>
        </p:txBody>
      </p:sp>
      <p:sp>
        <p:nvSpPr>
          <p:cNvPr id="3" name="Segnaposto contenuto 2">
            <a:extLst>
              <a:ext uri="{FF2B5EF4-FFF2-40B4-BE49-F238E27FC236}">
                <a16:creationId xmlns:a16="http://schemas.microsoft.com/office/drawing/2014/main" id="{F6F7357B-4E8B-4AB4-ABA5-190B706DFD6D}"/>
              </a:ext>
            </a:extLst>
          </p:cNvPr>
          <p:cNvSpPr>
            <a:spLocks noGrp="1"/>
          </p:cNvSpPr>
          <p:nvPr>
            <p:ph idx="1"/>
          </p:nvPr>
        </p:nvSpPr>
        <p:spPr>
          <a:xfrm>
            <a:off x="838200" y="2506662"/>
            <a:ext cx="10515600" cy="4351338"/>
          </a:xfrm>
        </p:spPr>
        <p:txBody>
          <a:bodyPr/>
          <a:lstStyle/>
          <a:p>
            <a:pPr marL="0" indent="0">
              <a:buNone/>
            </a:pPr>
            <a:r>
              <a:rPr lang="it-IT" dirty="0">
                <a:solidFill>
                  <a:schemeClr val="bg1"/>
                </a:solidFill>
                <a:hlinkClick r:id="rId2"/>
              </a:rPr>
              <a:t>https://www.sparknotes.com/shakespeare/macbeth/summary/</a:t>
            </a:r>
            <a:endParaRPr lang="it-IT" dirty="0">
              <a:solidFill>
                <a:schemeClr val="bg1"/>
              </a:solidFill>
            </a:endParaRPr>
          </a:p>
          <a:p>
            <a:pPr marL="0" indent="0">
              <a:buNone/>
            </a:pPr>
            <a:endParaRPr lang="it-IT" dirty="0">
              <a:solidFill>
                <a:schemeClr val="bg1"/>
              </a:solidFill>
            </a:endParaRPr>
          </a:p>
          <a:p>
            <a:pPr marL="0" indent="0">
              <a:buNone/>
            </a:pPr>
            <a:r>
              <a:rPr lang="it-IT" dirty="0">
                <a:hlinkClick r:id="rId3"/>
              </a:rPr>
              <a:t>https://it.wikipedia.org/wiki/Macbeth</a:t>
            </a:r>
            <a:endParaRPr lang="it-IT" dirty="0">
              <a:solidFill>
                <a:schemeClr val="bg1"/>
              </a:solidFill>
            </a:endParaRPr>
          </a:p>
          <a:p>
            <a:pPr marL="0" indent="0">
              <a:buNone/>
            </a:pPr>
            <a:endParaRPr lang="it-IT" dirty="0">
              <a:solidFill>
                <a:schemeClr val="bg1"/>
              </a:solidFill>
            </a:endParaRPr>
          </a:p>
        </p:txBody>
      </p:sp>
    </p:spTree>
    <p:extLst>
      <p:ext uri="{BB962C8B-B14F-4D97-AF65-F5344CB8AC3E}">
        <p14:creationId xmlns:p14="http://schemas.microsoft.com/office/powerpoint/2010/main" val="247617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43285E3-7E90-4D09-B1EB-499C347F7565}"/>
              </a:ext>
            </a:extLst>
          </p:cNvPr>
          <p:cNvSpPr>
            <a:spLocks noGrp="1"/>
          </p:cNvSpPr>
          <p:nvPr>
            <p:ph idx="1"/>
          </p:nvPr>
        </p:nvSpPr>
        <p:spPr/>
        <p:txBody>
          <a:bodyPr>
            <a:normAutofit/>
          </a:bodyPr>
          <a:lstStyle/>
          <a:p>
            <a:pPr marL="0" indent="0">
              <a:buNone/>
            </a:pPr>
            <a:r>
              <a:rPr lang="it-IT" sz="3200" dirty="0">
                <a:solidFill>
                  <a:schemeClr val="bg1"/>
                </a:solidFill>
              </a:rPr>
              <a:t>"So, thanks to </a:t>
            </a:r>
            <a:r>
              <a:rPr lang="it-IT" sz="3200" dirty="0" err="1">
                <a:solidFill>
                  <a:schemeClr val="bg1"/>
                </a:solidFill>
              </a:rPr>
              <a:t>all</a:t>
            </a:r>
            <a:r>
              <a:rPr lang="it-IT" sz="3200" dirty="0">
                <a:solidFill>
                  <a:schemeClr val="bg1"/>
                </a:solidFill>
              </a:rPr>
              <a:t> </a:t>
            </a:r>
            <a:r>
              <a:rPr lang="it-IT" sz="3200" dirty="0" err="1">
                <a:solidFill>
                  <a:schemeClr val="bg1"/>
                </a:solidFill>
              </a:rPr>
              <a:t>at</a:t>
            </a:r>
            <a:r>
              <a:rPr lang="it-IT" sz="3200" dirty="0">
                <a:solidFill>
                  <a:schemeClr val="bg1"/>
                </a:solidFill>
              </a:rPr>
              <a:t> once and to </a:t>
            </a:r>
            <a:r>
              <a:rPr lang="it-IT" sz="3200" dirty="0" err="1">
                <a:solidFill>
                  <a:schemeClr val="bg1"/>
                </a:solidFill>
              </a:rPr>
              <a:t>each</a:t>
            </a:r>
            <a:r>
              <a:rPr lang="it-IT" sz="3200" dirty="0">
                <a:solidFill>
                  <a:schemeClr val="bg1"/>
                </a:solidFill>
              </a:rPr>
              <a:t> one,</a:t>
            </a:r>
          </a:p>
          <a:p>
            <a:pPr marL="0" indent="0">
              <a:buNone/>
            </a:pPr>
            <a:r>
              <a:rPr lang="it-IT" sz="3200" dirty="0" err="1">
                <a:solidFill>
                  <a:schemeClr val="bg1"/>
                </a:solidFill>
              </a:rPr>
              <a:t>Whom</a:t>
            </a:r>
            <a:r>
              <a:rPr lang="it-IT" sz="3200" dirty="0">
                <a:solidFill>
                  <a:schemeClr val="bg1"/>
                </a:solidFill>
              </a:rPr>
              <a:t> </a:t>
            </a:r>
            <a:r>
              <a:rPr lang="it-IT" sz="3200" dirty="0" err="1">
                <a:solidFill>
                  <a:schemeClr val="bg1"/>
                </a:solidFill>
              </a:rPr>
              <a:t>we</a:t>
            </a:r>
            <a:r>
              <a:rPr lang="it-IT" sz="3200" dirty="0">
                <a:solidFill>
                  <a:schemeClr val="bg1"/>
                </a:solidFill>
              </a:rPr>
              <a:t> </a:t>
            </a:r>
            <a:r>
              <a:rPr lang="it-IT" sz="3200" dirty="0" err="1">
                <a:solidFill>
                  <a:schemeClr val="bg1"/>
                </a:solidFill>
              </a:rPr>
              <a:t>invite</a:t>
            </a:r>
            <a:r>
              <a:rPr lang="it-IT" sz="3200" dirty="0">
                <a:solidFill>
                  <a:schemeClr val="bg1"/>
                </a:solidFill>
              </a:rPr>
              <a:t> to </a:t>
            </a:r>
            <a:r>
              <a:rPr lang="it-IT" sz="3200" dirty="0" err="1">
                <a:solidFill>
                  <a:schemeClr val="bg1"/>
                </a:solidFill>
              </a:rPr>
              <a:t>see</a:t>
            </a:r>
            <a:r>
              <a:rPr lang="it-IT" sz="3200" dirty="0">
                <a:solidFill>
                  <a:schemeClr val="bg1"/>
                </a:solidFill>
              </a:rPr>
              <a:t> </a:t>
            </a:r>
            <a:r>
              <a:rPr lang="it-IT" sz="3200" dirty="0" err="1">
                <a:solidFill>
                  <a:schemeClr val="bg1"/>
                </a:solidFill>
              </a:rPr>
              <a:t>us</a:t>
            </a:r>
            <a:r>
              <a:rPr lang="it-IT" sz="3200" dirty="0">
                <a:solidFill>
                  <a:schemeClr val="bg1"/>
                </a:solidFill>
              </a:rPr>
              <a:t> </a:t>
            </a:r>
            <a:r>
              <a:rPr lang="it-IT" sz="3200" dirty="0" err="1">
                <a:solidFill>
                  <a:schemeClr val="bg1"/>
                </a:solidFill>
              </a:rPr>
              <a:t>crown’d</a:t>
            </a:r>
            <a:r>
              <a:rPr lang="it-IT" sz="3200" dirty="0">
                <a:solidFill>
                  <a:schemeClr val="bg1"/>
                </a:solidFill>
              </a:rPr>
              <a:t> </a:t>
            </a:r>
            <a:r>
              <a:rPr lang="it-IT" sz="3200" dirty="0" err="1">
                <a:solidFill>
                  <a:schemeClr val="bg1"/>
                </a:solidFill>
              </a:rPr>
              <a:t>at</a:t>
            </a:r>
            <a:r>
              <a:rPr lang="it-IT" sz="3200" dirty="0">
                <a:solidFill>
                  <a:schemeClr val="bg1"/>
                </a:solidFill>
              </a:rPr>
              <a:t> </a:t>
            </a:r>
            <a:r>
              <a:rPr lang="it-IT" sz="3200" dirty="0" err="1">
                <a:solidFill>
                  <a:schemeClr val="bg1"/>
                </a:solidFill>
              </a:rPr>
              <a:t>Scone</a:t>
            </a:r>
            <a:r>
              <a:rPr lang="it-IT" sz="3200" dirty="0">
                <a:solidFill>
                  <a:schemeClr val="bg1"/>
                </a:solidFill>
              </a:rPr>
              <a:t>."</a:t>
            </a:r>
          </a:p>
          <a:p>
            <a:pPr marL="0" indent="0" algn="r">
              <a:buNone/>
            </a:pPr>
            <a:r>
              <a:rPr lang="it-IT" sz="3200" i="1" dirty="0">
                <a:solidFill>
                  <a:schemeClr val="bg1"/>
                </a:solidFill>
              </a:rPr>
              <a:t>Malcolm (Macbeth, Act V | Scene VIII)</a:t>
            </a:r>
          </a:p>
          <a:p>
            <a:pPr marL="0" indent="0" algn="r">
              <a:buNone/>
            </a:pPr>
            <a:endParaRPr lang="it-IT" sz="3200" i="1" dirty="0">
              <a:solidFill>
                <a:schemeClr val="bg1"/>
              </a:solidFill>
            </a:endParaRPr>
          </a:p>
          <a:p>
            <a:pPr marL="0" indent="0">
              <a:buNone/>
            </a:pPr>
            <a:endParaRPr lang="it-IT" sz="3200" i="1" dirty="0">
              <a:solidFill>
                <a:schemeClr val="bg1"/>
              </a:solidFill>
            </a:endParaRPr>
          </a:p>
        </p:txBody>
      </p:sp>
    </p:spTree>
    <p:extLst>
      <p:ext uri="{BB962C8B-B14F-4D97-AF65-F5344CB8AC3E}">
        <p14:creationId xmlns:p14="http://schemas.microsoft.com/office/powerpoint/2010/main" val="253730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a:solidFill>
                  <a:schemeClr val="bg1"/>
                </a:solidFill>
              </a:rPr>
              <a:t>Plot </a:t>
            </a:r>
            <a:r>
              <a:rPr lang="it-IT" dirty="0" err="1">
                <a:solidFill>
                  <a:schemeClr val="bg1"/>
                </a:solidFill>
              </a:rPr>
              <a:t>Overview</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556594" y="1573834"/>
            <a:ext cx="6967330" cy="4919041"/>
          </a:xfrm>
        </p:spPr>
        <p:txBody>
          <a:bodyPr>
            <a:normAutofit/>
          </a:bodyPr>
          <a:lstStyle/>
          <a:p>
            <a:pPr fontAlgn="base"/>
            <a:r>
              <a:rPr lang="en-GB" sz="2000" dirty="0">
                <a:solidFill>
                  <a:schemeClr val="bg1"/>
                </a:solidFill>
              </a:rPr>
              <a:t>The play begins with the appearance of </a:t>
            </a:r>
            <a:r>
              <a:rPr lang="en-GB" sz="2000" b="1" dirty="0">
                <a:solidFill>
                  <a:schemeClr val="bg1"/>
                </a:solidFill>
              </a:rPr>
              <a:t>three witches</a:t>
            </a:r>
            <a:r>
              <a:rPr lang="en-GB" sz="2000" dirty="0">
                <a:solidFill>
                  <a:schemeClr val="bg1"/>
                </a:solidFill>
              </a:rPr>
              <a:t> and then moves to a military camp, where the Scottish </a:t>
            </a:r>
            <a:r>
              <a:rPr lang="en-GB" sz="2000" b="1" dirty="0">
                <a:solidFill>
                  <a:schemeClr val="bg1"/>
                </a:solidFill>
              </a:rPr>
              <a:t>King Duncan</a:t>
            </a:r>
            <a:r>
              <a:rPr lang="en-GB" sz="2000" dirty="0">
                <a:solidFill>
                  <a:schemeClr val="bg1"/>
                </a:solidFill>
              </a:rPr>
              <a:t> hears the news that his generals, </a:t>
            </a:r>
            <a:r>
              <a:rPr lang="en-GB" sz="2000" b="1" dirty="0">
                <a:solidFill>
                  <a:schemeClr val="bg1"/>
                </a:solidFill>
              </a:rPr>
              <a:t>Macbeth</a:t>
            </a:r>
            <a:r>
              <a:rPr lang="en-GB" sz="2000" dirty="0">
                <a:solidFill>
                  <a:schemeClr val="bg1"/>
                </a:solidFill>
              </a:rPr>
              <a:t> and </a:t>
            </a:r>
            <a:r>
              <a:rPr lang="en-GB" sz="2000" b="1" dirty="0">
                <a:solidFill>
                  <a:schemeClr val="bg1"/>
                </a:solidFill>
              </a:rPr>
              <a:t>Banquo</a:t>
            </a:r>
            <a:r>
              <a:rPr lang="en-GB" sz="2000" dirty="0">
                <a:solidFill>
                  <a:schemeClr val="bg1"/>
                </a:solidFill>
              </a:rPr>
              <a:t>, have defeated two invading armies. Following their battle, Macbeth and Banquo encounter the witches as they cross a moor. The witches prophesy that Macbeth will be made thane of Cawdor and eventually King of Scotland. They also prophesy that Banquo’s sons will become kings, although he will never be king himself. </a:t>
            </a:r>
            <a:endParaRPr lang="it-IT" sz="2000" dirty="0"/>
          </a:p>
          <a:p>
            <a:endParaRPr lang="it-IT" dirty="0">
              <a:solidFill>
                <a:schemeClr val="bg1"/>
              </a:solidFill>
            </a:endParaRPr>
          </a:p>
        </p:txBody>
      </p:sp>
      <p:pic>
        <p:nvPicPr>
          <p:cNvPr id="1026" name="Picture 2" descr="Risultati immagini per macbeth">
            <a:extLst>
              <a:ext uri="{FF2B5EF4-FFF2-40B4-BE49-F238E27FC236}">
                <a16:creationId xmlns:a16="http://schemas.microsoft.com/office/drawing/2014/main" id="{5E2A4A25-4885-42E0-AC28-F1B7746B4D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1" r="34965"/>
          <a:stretch/>
        </p:blipFill>
        <p:spPr bwMode="auto">
          <a:xfrm>
            <a:off x="7474227" y="1133923"/>
            <a:ext cx="4625008"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0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a:solidFill>
                  <a:schemeClr val="bg1"/>
                </a:solidFill>
              </a:rPr>
              <a:t>Plot </a:t>
            </a:r>
            <a:r>
              <a:rPr lang="it-IT" dirty="0" err="1">
                <a:solidFill>
                  <a:schemeClr val="bg1"/>
                </a:solidFill>
              </a:rPr>
              <a:t>Overview</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652671" y="1584671"/>
            <a:ext cx="7462629" cy="5028163"/>
          </a:xfrm>
        </p:spPr>
        <p:txBody>
          <a:bodyPr>
            <a:normAutofit/>
          </a:bodyPr>
          <a:lstStyle/>
          <a:p>
            <a:pPr fontAlgn="base"/>
            <a:r>
              <a:rPr lang="en-GB" sz="2200" dirty="0">
                <a:solidFill>
                  <a:schemeClr val="bg1"/>
                </a:solidFill>
              </a:rPr>
              <a:t>The witches vanish, and Macbeth and Banquo treat their prophecies </a:t>
            </a:r>
            <a:r>
              <a:rPr lang="en-GB" sz="2200" dirty="0" err="1">
                <a:solidFill>
                  <a:schemeClr val="bg1"/>
                </a:solidFill>
              </a:rPr>
              <a:t>skeptically</a:t>
            </a:r>
            <a:r>
              <a:rPr lang="en-GB" sz="2200" dirty="0">
                <a:solidFill>
                  <a:schemeClr val="bg1"/>
                </a:solidFill>
              </a:rPr>
              <a:t> until some of King Duncan’s men come to thank the two generals for their victories and to tell Macbeth that he has been named Thane of Cawdor. The previous thane betrayed Scotland by fighting for the Norwegians and Duncan has condemned him to death. Macbeth is intrigued by the possibility that the witches’ prophecy might be true. He and King Duncan plan to dine together at Inverness, Macbeth’s castle, that night. Macbeth writes to his wife telling her all that has happened.</a:t>
            </a:r>
            <a:endParaRPr lang="it-IT" sz="2200" dirty="0">
              <a:solidFill>
                <a:schemeClr val="bg1"/>
              </a:solidFill>
            </a:endParaRPr>
          </a:p>
          <a:p>
            <a:pPr fontAlgn="base"/>
            <a:endParaRPr lang="it-IT" sz="2200" dirty="0"/>
          </a:p>
          <a:p>
            <a:pPr marL="0" indent="0" fontAlgn="base">
              <a:buNone/>
            </a:pPr>
            <a:endParaRPr lang="it-IT" sz="2200" dirty="0"/>
          </a:p>
          <a:p>
            <a:endParaRPr lang="it-IT" sz="2200" dirty="0">
              <a:solidFill>
                <a:schemeClr val="bg1"/>
              </a:solidFill>
            </a:endParaRPr>
          </a:p>
        </p:txBody>
      </p:sp>
      <p:pic>
        <p:nvPicPr>
          <p:cNvPr id="6146" name="Picture 2" descr="Immagine correlata">
            <a:extLst>
              <a:ext uri="{FF2B5EF4-FFF2-40B4-BE49-F238E27FC236}">
                <a16:creationId xmlns:a16="http://schemas.microsoft.com/office/drawing/2014/main" id="{C07B39F1-B472-477C-91E6-9DBD84CA8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1584671"/>
            <a:ext cx="323850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3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a:solidFill>
                  <a:schemeClr val="bg1"/>
                </a:solidFill>
              </a:rPr>
              <a:t>Plot </a:t>
            </a:r>
            <a:r>
              <a:rPr lang="it-IT" dirty="0" err="1">
                <a:solidFill>
                  <a:schemeClr val="bg1"/>
                </a:solidFill>
              </a:rPr>
              <a:t>Overview</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253218" y="1465605"/>
            <a:ext cx="6871816" cy="4611638"/>
          </a:xfrm>
        </p:spPr>
        <p:txBody>
          <a:bodyPr>
            <a:noAutofit/>
          </a:bodyPr>
          <a:lstStyle/>
          <a:p>
            <a:pPr fontAlgn="base"/>
            <a:r>
              <a:rPr lang="en-GB" sz="2000" b="1" dirty="0">
                <a:solidFill>
                  <a:schemeClr val="bg1"/>
                </a:solidFill>
              </a:rPr>
              <a:t>Lady Macbeth </a:t>
            </a:r>
            <a:r>
              <a:rPr lang="en-GB" sz="2000" dirty="0">
                <a:solidFill>
                  <a:schemeClr val="bg1"/>
                </a:solidFill>
              </a:rPr>
              <a:t>desires the kingship for her husband and wants him to murder Duncan in order to obtain it. When Macbeth arrives at Inverness she persuades him to kill the king that very night. They plan to get Duncan’s two chamberlains drunk so they will black out; the next morning they will blame the murder on them, who will be </a:t>
            </a:r>
            <a:r>
              <a:rPr lang="en-GB" sz="2200" dirty="0" err="1">
                <a:solidFill>
                  <a:schemeClr val="bg1"/>
                </a:solidFill>
              </a:rPr>
              <a:t>defenseless</a:t>
            </a:r>
            <a:r>
              <a:rPr lang="en-GB" sz="2000" dirty="0">
                <a:solidFill>
                  <a:schemeClr val="bg1"/>
                </a:solidFill>
              </a:rPr>
              <a:t>, as they will remember nothing. </a:t>
            </a:r>
          </a:p>
          <a:p>
            <a:pPr fontAlgn="base"/>
            <a:r>
              <a:rPr lang="en-GB" sz="2000" dirty="0">
                <a:solidFill>
                  <a:schemeClr val="bg1"/>
                </a:solidFill>
              </a:rPr>
              <a:t>While Duncan is asleep, Macbeth stabs him; when Duncan’s death is discovered the next morning, Macbeth kills the chamberlains and easily assumes the kingship. Duncan’s sons </a:t>
            </a:r>
            <a:r>
              <a:rPr lang="en-GB" sz="2000" b="1" dirty="0">
                <a:solidFill>
                  <a:schemeClr val="bg1"/>
                </a:solidFill>
              </a:rPr>
              <a:t>Malcolm</a:t>
            </a:r>
            <a:r>
              <a:rPr lang="en-GB" sz="2000" dirty="0">
                <a:solidFill>
                  <a:schemeClr val="bg1"/>
                </a:solidFill>
              </a:rPr>
              <a:t> and </a:t>
            </a:r>
            <a:r>
              <a:rPr lang="en-GB" sz="2000" b="1" dirty="0">
                <a:solidFill>
                  <a:schemeClr val="bg1"/>
                </a:solidFill>
              </a:rPr>
              <a:t>Donalbain</a:t>
            </a:r>
            <a:r>
              <a:rPr lang="en-GB" sz="2000" dirty="0">
                <a:solidFill>
                  <a:schemeClr val="bg1"/>
                </a:solidFill>
              </a:rPr>
              <a:t> flee to England and Ireland, fearing that whoever killed Duncan desires their demise as well.</a:t>
            </a:r>
            <a:endParaRPr lang="it-IT" sz="2000" dirty="0">
              <a:solidFill>
                <a:schemeClr val="bg1"/>
              </a:solidFill>
            </a:endParaRPr>
          </a:p>
          <a:p>
            <a:pPr fontAlgn="base"/>
            <a:endParaRPr lang="it-IT" sz="2000" dirty="0"/>
          </a:p>
          <a:p>
            <a:pPr fontAlgn="base"/>
            <a:endParaRPr lang="it-IT" sz="2000" dirty="0"/>
          </a:p>
          <a:p>
            <a:endParaRPr lang="it-IT" sz="2000" dirty="0">
              <a:solidFill>
                <a:schemeClr val="bg1"/>
              </a:solidFill>
            </a:endParaRPr>
          </a:p>
        </p:txBody>
      </p:sp>
      <p:pic>
        <p:nvPicPr>
          <p:cNvPr id="5122" name="Picture 2" descr="Risultati immagini per macbeth">
            <a:extLst>
              <a:ext uri="{FF2B5EF4-FFF2-40B4-BE49-F238E27FC236}">
                <a16:creationId xmlns:a16="http://schemas.microsoft.com/office/drawing/2014/main" id="{0B7A54EA-C8B4-4AD8-9D55-E6217E0A3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25" r="15785"/>
          <a:stretch/>
        </p:blipFill>
        <p:spPr bwMode="auto">
          <a:xfrm>
            <a:off x="7125034" y="1825623"/>
            <a:ext cx="5066965"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1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a:solidFill>
                  <a:schemeClr val="bg1"/>
                </a:solidFill>
              </a:rPr>
              <a:t>Plot </a:t>
            </a:r>
            <a:r>
              <a:rPr lang="it-IT" dirty="0" err="1">
                <a:solidFill>
                  <a:schemeClr val="bg1"/>
                </a:solidFill>
              </a:rPr>
              <a:t>Overview</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276664" y="1477108"/>
            <a:ext cx="7835122" cy="5015767"/>
          </a:xfrm>
        </p:spPr>
        <p:txBody>
          <a:bodyPr>
            <a:normAutofit/>
          </a:bodyPr>
          <a:lstStyle/>
          <a:p>
            <a:pPr fontAlgn="base"/>
            <a:r>
              <a:rPr lang="en-GB" sz="2200" dirty="0">
                <a:solidFill>
                  <a:schemeClr val="bg1"/>
                </a:solidFill>
              </a:rPr>
              <a:t>Fearful of the witches’ prophecy that Banquo’s heirs will seize the throne, Macbeth hires a group of murderers to kill Banquo and his son </a:t>
            </a:r>
            <a:r>
              <a:rPr lang="en-GB" sz="2200" b="1" dirty="0">
                <a:solidFill>
                  <a:schemeClr val="bg1"/>
                </a:solidFill>
              </a:rPr>
              <a:t>Fleance</a:t>
            </a:r>
            <a:r>
              <a:rPr lang="en-GB" sz="2200" dirty="0">
                <a:solidFill>
                  <a:schemeClr val="bg1"/>
                </a:solidFill>
              </a:rPr>
              <a:t>. They ambush Banquo on his way to a royal feast, but they fail to kill Fleance, who escapes. Macbeth becomes furious. At the feast that night, </a:t>
            </a:r>
            <a:r>
              <a:rPr lang="en-GB" sz="2200" b="1" dirty="0">
                <a:solidFill>
                  <a:schemeClr val="bg1"/>
                </a:solidFill>
              </a:rPr>
              <a:t>Banquo’s ghost</a:t>
            </a:r>
            <a:r>
              <a:rPr lang="en-GB" sz="2200" dirty="0">
                <a:solidFill>
                  <a:schemeClr val="bg1"/>
                </a:solidFill>
              </a:rPr>
              <a:t> visits Macbeth. When he sees the ghost, Macbeth raves fearfully, startling </a:t>
            </a:r>
            <a:r>
              <a:rPr lang="en-GB" sz="2200" i="1" dirty="0">
                <a:solidFill>
                  <a:schemeClr val="bg1"/>
                </a:solidFill>
              </a:rPr>
              <a:t>(</a:t>
            </a:r>
            <a:r>
              <a:rPr lang="en-GB" sz="2200" i="1" dirty="0" err="1">
                <a:solidFill>
                  <a:schemeClr val="bg1"/>
                </a:solidFill>
              </a:rPr>
              <a:t>spaventando</a:t>
            </a:r>
            <a:r>
              <a:rPr lang="en-GB" sz="2200" i="1" dirty="0">
                <a:solidFill>
                  <a:schemeClr val="bg1"/>
                </a:solidFill>
              </a:rPr>
              <a:t>) </a:t>
            </a:r>
            <a:r>
              <a:rPr lang="en-GB" sz="2200" dirty="0">
                <a:solidFill>
                  <a:schemeClr val="bg1"/>
                </a:solidFill>
              </a:rPr>
              <a:t>his guests. </a:t>
            </a:r>
          </a:p>
          <a:p>
            <a:pPr fontAlgn="base"/>
            <a:r>
              <a:rPr lang="en-GB" sz="2200" dirty="0">
                <a:solidFill>
                  <a:schemeClr val="bg1"/>
                </a:solidFill>
              </a:rPr>
              <a:t>Frightened, he goes to visit the witches in their cavern. They foretell him to be careful of </a:t>
            </a:r>
            <a:r>
              <a:rPr lang="en-GB" sz="2200" b="1" dirty="0">
                <a:solidFill>
                  <a:schemeClr val="bg1"/>
                </a:solidFill>
              </a:rPr>
              <a:t>Macduff</a:t>
            </a:r>
            <a:r>
              <a:rPr lang="en-GB" sz="2200" dirty="0">
                <a:solidFill>
                  <a:schemeClr val="bg1"/>
                </a:solidFill>
              </a:rPr>
              <a:t>, a Scottish nobleman who opposed Macbeth’s accession to the throne; he (Macbeth) is incapable of being harmed by any man ‘born of woman’ and he will be safe until Birnam Wood comes to Dunsinane Castle. When he learns that Macduff has fled to England to join Malcolm, Macbeth orders that Macduff’s castle be seized and, most cruelly, that </a:t>
            </a:r>
            <a:r>
              <a:rPr lang="en-GB" sz="2200" b="1" dirty="0">
                <a:solidFill>
                  <a:schemeClr val="bg1"/>
                </a:solidFill>
              </a:rPr>
              <a:t>Lady Macduff and her children</a:t>
            </a:r>
            <a:r>
              <a:rPr lang="en-GB" sz="2200" dirty="0">
                <a:solidFill>
                  <a:schemeClr val="bg1"/>
                </a:solidFill>
              </a:rPr>
              <a:t> be </a:t>
            </a:r>
            <a:r>
              <a:rPr lang="en-GB" sz="2200" b="1" dirty="0">
                <a:solidFill>
                  <a:schemeClr val="bg1"/>
                </a:solidFill>
              </a:rPr>
              <a:t>murdered</a:t>
            </a:r>
            <a:r>
              <a:rPr lang="en-GB" sz="2200" dirty="0">
                <a:solidFill>
                  <a:schemeClr val="bg1"/>
                </a:solidFill>
              </a:rPr>
              <a:t>.</a:t>
            </a:r>
            <a:endParaRPr lang="it-IT" sz="2200" dirty="0">
              <a:solidFill>
                <a:schemeClr val="bg1"/>
              </a:solidFill>
            </a:endParaRPr>
          </a:p>
          <a:p>
            <a:pPr fontAlgn="base"/>
            <a:endParaRPr lang="it-IT" sz="2400" dirty="0"/>
          </a:p>
          <a:p>
            <a:pPr fontAlgn="base"/>
            <a:endParaRPr lang="it-IT" dirty="0"/>
          </a:p>
          <a:p>
            <a:endParaRPr lang="it-IT" dirty="0">
              <a:solidFill>
                <a:schemeClr val="bg1"/>
              </a:solidFill>
            </a:endParaRPr>
          </a:p>
        </p:txBody>
      </p:sp>
      <p:pic>
        <p:nvPicPr>
          <p:cNvPr id="7172" name="Picture 4" descr="Risultati immagini per macbeth banquo ghost">
            <a:extLst>
              <a:ext uri="{FF2B5EF4-FFF2-40B4-BE49-F238E27FC236}">
                <a16:creationId xmlns:a16="http://schemas.microsoft.com/office/drawing/2014/main" id="{0087BBE6-3423-42AA-8B4A-188872C31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77" t="14611" r="17596" b="8920"/>
          <a:stretch/>
        </p:blipFill>
        <p:spPr bwMode="auto">
          <a:xfrm>
            <a:off x="8111786" y="1842868"/>
            <a:ext cx="3803550" cy="326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09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a:solidFill>
                  <a:schemeClr val="bg1"/>
                </a:solidFill>
              </a:rPr>
              <a:t>Plot </a:t>
            </a:r>
            <a:r>
              <a:rPr lang="it-IT" dirty="0" err="1">
                <a:solidFill>
                  <a:schemeClr val="bg1"/>
                </a:solidFill>
              </a:rPr>
              <a:t>Overview</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838200" y="1825625"/>
            <a:ext cx="6932962" cy="4522166"/>
          </a:xfrm>
        </p:spPr>
        <p:txBody>
          <a:bodyPr>
            <a:normAutofit fontScale="92500" lnSpcReduction="10000"/>
          </a:bodyPr>
          <a:lstStyle/>
          <a:p>
            <a:pPr fontAlgn="base"/>
            <a:r>
              <a:rPr lang="en-GB" sz="2400" dirty="0">
                <a:solidFill>
                  <a:schemeClr val="bg1"/>
                </a:solidFill>
              </a:rPr>
              <a:t>When news of his family’s execution reaches Macduff in England, he is stricken with grief and vows revenge. Prince Malcolm, Duncan’s son, has succeeded in raising an army in England, and Macduff joins him to challenge Macbeth’s forces. The invasion has the support of the Scottish nobles, who are frightened by Macbeth’s tyrannical behaviour. </a:t>
            </a:r>
          </a:p>
          <a:p>
            <a:pPr fontAlgn="base"/>
            <a:r>
              <a:rPr lang="en-GB" sz="2400" dirty="0">
                <a:solidFill>
                  <a:schemeClr val="bg1"/>
                </a:solidFill>
              </a:rPr>
              <a:t>Lady Macbeth, meanwhile, sees bloodstains on her hands while sleepwalking. Macbeth receives news that she has killed herself, and  sinks into a deep and pessimistic despair. Nevertheless, he awaits the English and fortifies Dunsinane, certain that the witches’ prophecies guarantee his invincibility. He is scared, however, Birnam Wood is coming to Dunsinane, fulfilling half of the witches’ prophecy.</a:t>
            </a:r>
            <a:endParaRPr lang="it-IT" sz="2400" dirty="0">
              <a:solidFill>
                <a:schemeClr val="bg1"/>
              </a:solidFill>
            </a:endParaRPr>
          </a:p>
          <a:p>
            <a:pPr fontAlgn="base"/>
            <a:endParaRPr lang="it-IT" dirty="0">
              <a:solidFill>
                <a:schemeClr val="bg1"/>
              </a:solidFill>
            </a:endParaRPr>
          </a:p>
          <a:p>
            <a:pPr marL="0" indent="0" fontAlgn="base">
              <a:buNone/>
            </a:pPr>
            <a:endParaRPr lang="it-IT" dirty="0">
              <a:solidFill>
                <a:schemeClr val="bg1"/>
              </a:solidFill>
            </a:endParaRPr>
          </a:p>
          <a:p>
            <a:endParaRPr lang="it-IT" dirty="0">
              <a:solidFill>
                <a:schemeClr val="bg1"/>
              </a:solidFill>
            </a:endParaRPr>
          </a:p>
        </p:txBody>
      </p:sp>
      <p:pic>
        <p:nvPicPr>
          <p:cNvPr id="4" name="Picture 2" descr="Risultati immagini per lady macbeth">
            <a:extLst>
              <a:ext uri="{FF2B5EF4-FFF2-40B4-BE49-F238E27FC236}">
                <a16:creationId xmlns:a16="http://schemas.microsoft.com/office/drawing/2014/main" id="{5C8F4BAA-B6D6-4B8A-8C4B-CEDF09956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162" y="1191315"/>
            <a:ext cx="4074347" cy="530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1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a:solidFill>
                  <a:schemeClr val="bg1"/>
                </a:solidFill>
              </a:rPr>
              <a:t>Plot </a:t>
            </a:r>
            <a:r>
              <a:rPr lang="it-IT" dirty="0" err="1">
                <a:solidFill>
                  <a:schemeClr val="bg1"/>
                </a:solidFill>
              </a:rPr>
              <a:t>Overview</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281608" y="1690688"/>
            <a:ext cx="6202016" cy="4605130"/>
          </a:xfrm>
        </p:spPr>
        <p:txBody>
          <a:bodyPr>
            <a:normAutofit/>
          </a:bodyPr>
          <a:lstStyle/>
          <a:p>
            <a:pPr fontAlgn="base"/>
            <a:r>
              <a:rPr lang="en-GB" sz="2200" dirty="0">
                <a:solidFill>
                  <a:schemeClr val="bg1"/>
                </a:solidFill>
              </a:rPr>
              <a:t>In the battle, the English forces overwhelm Macbeth’s army and castle. On the battlefield he encounters Macduff, who declares that he was not “of woman born” but was “untimely ripped” from his mother’s womb (birth by </a:t>
            </a:r>
            <a:r>
              <a:rPr lang="en-GB" sz="2200" dirty="0" err="1">
                <a:solidFill>
                  <a:schemeClr val="bg1"/>
                </a:solidFill>
              </a:rPr>
              <a:t>cesarean</a:t>
            </a:r>
            <a:r>
              <a:rPr lang="en-GB" sz="2200" dirty="0">
                <a:solidFill>
                  <a:schemeClr val="bg1"/>
                </a:solidFill>
              </a:rPr>
              <a:t> section). Though he realizes that he is doomed, Macbeth continues to fight until Macduff kills him. Malcolm, now the King of Scotland, declares his good intentions for the country and invites all to see him crowned at Scone.</a:t>
            </a:r>
            <a:endParaRPr lang="it-IT" sz="2200" dirty="0">
              <a:solidFill>
                <a:schemeClr val="bg1"/>
              </a:solidFill>
            </a:endParaRPr>
          </a:p>
          <a:p>
            <a:pPr fontAlgn="base"/>
            <a:endParaRPr lang="it-IT" dirty="0">
              <a:solidFill>
                <a:schemeClr val="bg1"/>
              </a:solidFill>
            </a:endParaRPr>
          </a:p>
          <a:p>
            <a:endParaRPr lang="it-IT" dirty="0">
              <a:solidFill>
                <a:schemeClr val="bg1"/>
              </a:solidFill>
            </a:endParaRPr>
          </a:p>
        </p:txBody>
      </p:sp>
      <p:pic>
        <p:nvPicPr>
          <p:cNvPr id="9220" name="Picture 4" descr="Immagine correlata">
            <a:extLst>
              <a:ext uri="{FF2B5EF4-FFF2-40B4-BE49-F238E27FC236}">
                <a16:creationId xmlns:a16="http://schemas.microsoft.com/office/drawing/2014/main" id="{B0A883F6-6D7A-4A20-B045-0BEF9274A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4" r="3814"/>
          <a:stretch/>
        </p:blipFill>
        <p:spPr bwMode="auto">
          <a:xfrm>
            <a:off x="6483624" y="933243"/>
            <a:ext cx="5708376" cy="536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55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a:xfrm>
            <a:off x="838200" y="242335"/>
            <a:ext cx="10515600" cy="1325563"/>
          </a:xfrm>
        </p:spPr>
        <p:txBody>
          <a:bodyPr/>
          <a:lstStyle/>
          <a:p>
            <a:r>
              <a:rPr lang="it-IT" dirty="0">
                <a:solidFill>
                  <a:schemeClr val="bg1"/>
                </a:solidFill>
              </a:rPr>
              <a:t>Setting</a:t>
            </a: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467139" y="1431235"/>
            <a:ext cx="7327275" cy="5108713"/>
          </a:xfrm>
        </p:spPr>
        <p:txBody>
          <a:bodyPr>
            <a:normAutofit fontScale="92500" lnSpcReduction="10000"/>
          </a:bodyPr>
          <a:lstStyle/>
          <a:p>
            <a:pPr fontAlgn="base"/>
            <a:r>
              <a:rPr lang="it-IT" sz="2400" dirty="0">
                <a:solidFill>
                  <a:schemeClr val="bg1"/>
                </a:solidFill>
              </a:rPr>
              <a:t>Macbeth</a:t>
            </a:r>
            <a:r>
              <a:rPr lang="it-IT" sz="2400" i="1" dirty="0">
                <a:solidFill>
                  <a:schemeClr val="bg1"/>
                </a:solidFill>
              </a:rPr>
              <a:t> </a:t>
            </a:r>
            <a:r>
              <a:rPr lang="it-IT" sz="2400" dirty="0" err="1">
                <a:solidFill>
                  <a:schemeClr val="bg1"/>
                </a:solidFill>
              </a:rPr>
              <a:t>is</a:t>
            </a:r>
            <a:r>
              <a:rPr lang="it-IT" sz="2400" dirty="0">
                <a:solidFill>
                  <a:schemeClr val="bg1"/>
                </a:solidFill>
              </a:rPr>
              <a:t> set </a:t>
            </a:r>
            <a:r>
              <a:rPr lang="it-IT" sz="2400" dirty="0" err="1">
                <a:solidFill>
                  <a:schemeClr val="bg1"/>
                </a:solidFill>
              </a:rPr>
              <a:t>during</a:t>
            </a:r>
            <a:r>
              <a:rPr lang="it-IT" sz="2400" dirty="0">
                <a:solidFill>
                  <a:schemeClr val="bg1"/>
                </a:solidFill>
              </a:rPr>
              <a:t> the 11th </a:t>
            </a:r>
            <a:r>
              <a:rPr lang="it-IT" sz="2400" dirty="0" err="1">
                <a:solidFill>
                  <a:schemeClr val="bg1"/>
                </a:solidFill>
              </a:rPr>
              <a:t>century</a:t>
            </a:r>
            <a:r>
              <a:rPr lang="it-IT" sz="2400" dirty="0">
                <a:solidFill>
                  <a:schemeClr val="bg1"/>
                </a:solidFill>
              </a:rPr>
              <a:t> in Scotland. At the time the play </a:t>
            </a:r>
            <a:r>
              <a:rPr lang="it-IT" sz="2400" dirty="0" err="1">
                <a:solidFill>
                  <a:schemeClr val="bg1"/>
                </a:solidFill>
              </a:rPr>
              <a:t>is</a:t>
            </a:r>
            <a:r>
              <a:rPr lang="it-IT" sz="2400" dirty="0">
                <a:solidFill>
                  <a:schemeClr val="bg1"/>
                </a:solidFill>
              </a:rPr>
              <a:t> set, </a:t>
            </a:r>
            <a:r>
              <a:rPr lang="it-IT" sz="2400" dirty="0" err="1">
                <a:solidFill>
                  <a:schemeClr val="bg1"/>
                </a:solidFill>
              </a:rPr>
              <a:t>it</a:t>
            </a:r>
            <a:r>
              <a:rPr lang="it-IT" sz="2400" dirty="0">
                <a:solidFill>
                  <a:schemeClr val="bg1"/>
                </a:solidFill>
              </a:rPr>
              <a:t> </a:t>
            </a:r>
            <a:r>
              <a:rPr lang="it-IT" sz="2400" dirty="0" err="1">
                <a:solidFill>
                  <a:schemeClr val="bg1"/>
                </a:solidFill>
              </a:rPr>
              <a:t>was</a:t>
            </a:r>
            <a:r>
              <a:rPr lang="it-IT" sz="2400" dirty="0">
                <a:solidFill>
                  <a:schemeClr val="bg1"/>
                </a:solidFill>
              </a:rPr>
              <a:t> a separate country, </a:t>
            </a:r>
            <a:r>
              <a:rPr lang="it-IT" sz="2400" dirty="0" err="1">
                <a:solidFill>
                  <a:schemeClr val="bg1"/>
                </a:solidFill>
              </a:rPr>
              <a:t>although</a:t>
            </a:r>
            <a:r>
              <a:rPr lang="it-IT" sz="2400" dirty="0">
                <a:solidFill>
                  <a:schemeClr val="bg1"/>
                </a:solidFill>
              </a:rPr>
              <a:t> </a:t>
            </a:r>
            <a:r>
              <a:rPr lang="it-IT" sz="2400" dirty="0" err="1">
                <a:solidFill>
                  <a:schemeClr val="bg1"/>
                </a:solidFill>
              </a:rPr>
              <a:t>its</a:t>
            </a:r>
            <a:r>
              <a:rPr lang="it-IT" sz="2400" dirty="0">
                <a:solidFill>
                  <a:schemeClr val="bg1"/>
                </a:solidFill>
              </a:rPr>
              <a:t> </a:t>
            </a:r>
            <a:r>
              <a:rPr lang="it-IT" sz="2400" dirty="0" err="1">
                <a:solidFill>
                  <a:schemeClr val="bg1"/>
                </a:solidFill>
              </a:rPr>
              <a:t>nearness</a:t>
            </a:r>
            <a:r>
              <a:rPr lang="it-IT" sz="2400" dirty="0">
                <a:solidFill>
                  <a:schemeClr val="bg1"/>
                </a:solidFill>
              </a:rPr>
              <a:t> to </a:t>
            </a:r>
            <a:r>
              <a:rPr lang="it-IT" sz="2400" dirty="0" err="1">
                <a:solidFill>
                  <a:schemeClr val="bg1"/>
                </a:solidFill>
              </a:rPr>
              <a:t>England</a:t>
            </a:r>
            <a:r>
              <a:rPr lang="it-IT" sz="2400" dirty="0">
                <a:solidFill>
                  <a:schemeClr val="bg1"/>
                </a:solidFill>
              </a:rPr>
              <a:t> led to </a:t>
            </a:r>
            <a:r>
              <a:rPr lang="it-IT" sz="2400" dirty="0" err="1">
                <a:solidFill>
                  <a:schemeClr val="bg1"/>
                </a:solidFill>
              </a:rPr>
              <a:t>many</a:t>
            </a:r>
            <a:r>
              <a:rPr lang="it-IT" sz="2400" dirty="0">
                <a:solidFill>
                  <a:schemeClr val="bg1"/>
                </a:solidFill>
              </a:rPr>
              <a:t> </a:t>
            </a:r>
            <a:r>
              <a:rPr lang="it-IT" sz="2400" dirty="0" err="1">
                <a:solidFill>
                  <a:schemeClr val="bg1"/>
                </a:solidFill>
              </a:rPr>
              <a:t>struggles</a:t>
            </a:r>
            <a:r>
              <a:rPr lang="it-IT" sz="2400" dirty="0">
                <a:solidFill>
                  <a:schemeClr val="bg1"/>
                </a:solidFill>
              </a:rPr>
              <a:t> over </a:t>
            </a:r>
            <a:r>
              <a:rPr lang="it-IT" sz="2400" dirty="0" err="1">
                <a:solidFill>
                  <a:schemeClr val="bg1"/>
                </a:solidFill>
              </a:rPr>
              <a:t>who</a:t>
            </a:r>
            <a:r>
              <a:rPr lang="it-IT" sz="2400" dirty="0">
                <a:solidFill>
                  <a:schemeClr val="bg1"/>
                </a:solidFill>
              </a:rPr>
              <a:t> </a:t>
            </a:r>
            <a:r>
              <a:rPr lang="it-IT" sz="2400" dirty="0" err="1">
                <a:solidFill>
                  <a:schemeClr val="bg1"/>
                </a:solidFill>
              </a:rPr>
              <a:t>would</a:t>
            </a:r>
            <a:r>
              <a:rPr lang="it-IT" sz="2400" dirty="0">
                <a:solidFill>
                  <a:schemeClr val="bg1"/>
                </a:solidFill>
              </a:rPr>
              <a:t> rule the area. Scotland </a:t>
            </a:r>
            <a:r>
              <a:rPr lang="it-IT" sz="2400" dirty="0" err="1">
                <a:solidFill>
                  <a:schemeClr val="bg1"/>
                </a:solidFill>
              </a:rPr>
              <a:t>is</a:t>
            </a:r>
            <a:r>
              <a:rPr lang="it-IT" sz="2400" dirty="0">
                <a:solidFill>
                  <a:schemeClr val="bg1"/>
                </a:solidFill>
              </a:rPr>
              <a:t> </a:t>
            </a:r>
            <a:r>
              <a:rPr lang="it-IT" sz="2400" dirty="0" err="1">
                <a:solidFill>
                  <a:schemeClr val="bg1"/>
                </a:solidFill>
              </a:rPr>
              <a:t>often</a:t>
            </a:r>
            <a:r>
              <a:rPr lang="it-IT" sz="2400" dirty="0">
                <a:solidFill>
                  <a:schemeClr val="bg1"/>
                </a:solidFill>
              </a:rPr>
              <a:t> dark and </a:t>
            </a:r>
            <a:r>
              <a:rPr lang="it-IT" sz="2400" dirty="0" err="1">
                <a:solidFill>
                  <a:schemeClr val="bg1"/>
                </a:solidFill>
              </a:rPr>
              <a:t>damp</a:t>
            </a:r>
            <a:r>
              <a:rPr lang="it-IT" sz="2400" dirty="0">
                <a:solidFill>
                  <a:schemeClr val="bg1"/>
                </a:solidFill>
              </a:rPr>
              <a:t> – the </a:t>
            </a:r>
            <a:r>
              <a:rPr lang="it-IT" sz="2400" dirty="0" err="1">
                <a:solidFill>
                  <a:schemeClr val="bg1"/>
                </a:solidFill>
              </a:rPr>
              <a:t>perfect</a:t>
            </a:r>
            <a:r>
              <a:rPr lang="it-IT" sz="2400" dirty="0">
                <a:solidFill>
                  <a:schemeClr val="bg1"/>
                </a:solidFill>
              </a:rPr>
              <a:t> setting for a play </a:t>
            </a:r>
            <a:r>
              <a:rPr lang="it-IT" sz="2400" dirty="0" err="1">
                <a:solidFill>
                  <a:schemeClr val="bg1"/>
                </a:solidFill>
              </a:rPr>
              <a:t>about</a:t>
            </a:r>
            <a:r>
              <a:rPr lang="it-IT" sz="2400" dirty="0">
                <a:solidFill>
                  <a:schemeClr val="bg1"/>
                </a:solidFill>
              </a:rPr>
              <a:t> </a:t>
            </a:r>
            <a:r>
              <a:rPr lang="it-IT" sz="2400" dirty="0" err="1">
                <a:solidFill>
                  <a:schemeClr val="bg1"/>
                </a:solidFill>
              </a:rPr>
              <a:t>evil</a:t>
            </a:r>
            <a:r>
              <a:rPr lang="it-IT" sz="2400" dirty="0">
                <a:solidFill>
                  <a:schemeClr val="bg1"/>
                </a:solidFill>
              </a:rPr>
              <a:t> </a:t>
            </a:r>
            <a:r>
              <a:rPr lang="it-IT" sz="2400" dirty="0" err="1">
                <a:solidFill>
                  <a:schemeClr val="bg1"/>
                </a:solidFill>
              </a:rPr>
              <a:t>deeds</a:t>
            </a:r>
            <a:r>
              <a:rPr lang="it-IT" sz="2400" dirty="0">
                <a:solidFill>
                  <a:schemeClr val="bg1"/>
                </a:solidFill>
              </a:rPr>
              <a:t> </a:t>
            </a:r>
            <a:r>
              <a:rPr lang="it-IT" sz="2400" dirty="0" err="1">
                <a:solidFill>
                  <a:schemeClr val="bg1"/>
                </a:solidFill>
              </a:rPr>
              <a:t>done</a:t>
            </a:r>
            <a:r>
              <a:rPr lang="it-IT" sz="2400" dirty="0">
                <a:solidFill>
                  <a:schemeClr val="bg1"/>
                </a:solidFill>
              </a:rPr>
              <a:t> under the cover of </a:t>
            </a:r>
            <a:r>
              <a:rPr lang="it-IT" sz="2400" dirty="0" err="1">
                <a:solidFill>
                  <a:schemeClr val="bg1"/>
                </a:solidFill>
              </a:rPr>
              <a:t>darkness</a:t>
            </a:r>
            <a:r>
              <a:rPr lang="it-IT" sz="2400" dirty="0">
                <a:solidFill>
                  <a:schemeClr val="bg1"/>
                </a:solidFill>
              </a:rPr>
              <a:t>. </a:t>
            </a:r>
          </a:p>
          <a:p>
            <a:pPr fontAlgn="base"/>
            <a:r>
              <a:rPr lang="it-IT" sz="2400" dirty="0">
                <a:solidFill>
                  <a:schemeClr val="bg1"/>
                </a:solidFill>
              </a:rPr>
              <a:t> The play </a:t>
            </a:r>
            <a:r>
              <a:rPr lang="it-IT" sz="2400" dirty="0" err="1">
                <a:solidFill>
                  <a:schemeClr val="bg1"/>
                </a:solidFill>
              </a:rPr>
              <a:t>opens</a:t>
            </a:r>
            <a:r>
              <a:rPr lang="it-IT" sz="2400" dirty="0">
                <a:solidFill>
                  <a:schemeClr val="bg1"/>
                </a:solidFill>
              </a:rPr>
              <a:t> </a:t>
            </a:r>
            <a:r>
              <a:rPr lang="it-IT" sz="2400" dirty="0" err="1">
                <a:solidFill>
                  <a:schemeClr val="bg1"/>
                </a:solidFill>
              </a:rPr>
              <a:t>during</a:t>
            </a:r>
            <a:r>
              <a:rPr lang="it-IT" sz="2400" dirty="0">
                <a:solidFill>
                  <a:schemeClr val="bg1"/>
                </a:solidFill>
              </a:rPr>
              <a:t> a </a:t>
            </a:r>
            <a:r>
              <a:rPr lang="it-IT" sz="2400" dirty="0" err="1">
                <a:solidFill>
                  <a:schemeClr val="bg1"/>
                </a:solidFill>
              </a:rPr>
              <a:t>storm</a:t>
            </a:r>
            <a:r>
              <a:rPr lang="it-IT" sz="2400" dirty="0">
                <a:solidFill>
                  <a:schemeClr val="bg1"/>
                </a:solidFill>
              </a:rPr>
              <a:t>, with the </a:t>
            </a:r>
            <a:r>
              <a:rPr lang="it-IT" sz="2400" dirty="0" err="1">
                <a:solidFill>
                  <a:schemeClr val="bg1"/>
                </a:solidFill>
              </a:rPr>
              <a:t>Witches</a:t>
            </a:r>
            <a:r>
              <a:rPr lang="it-IT" sz="2400" dirty="0">
                <a:solidFill>
                  <a:schemeClr val="bg1"/>
                </a:solidFill>
              </a:rPr>
              <a:t> </a:t>
            </a:r>
            <a:r>
              <a:rPr lang="it-IT" sz="2400" dirty="0" err="1">
                <a:solidFill>
                  <a:schemeClr val="bg1"/>
                </a:solidFill>
              </a:rPr>
              <a:t>asking</a:t>
            </a:r>
            <a:r>
              <a:rPr lang="it-IT" sz="2400" dirty="0">
                <a:solidFill>
                  <a:schemeClr val="bg1"/>
                </a:solidFill>
              </a:rPr>
              <a:t> </a:t>
            </a:r>
            <a:r>
              <a:rPr lang="it-IT" sz="2400" dirty="0" err="1">
                <a:solidFill>
                  <a:schemeClr val="bg1"/>
                </a:solidFill>
              </a:rPr>
              <a:t>if</a:t>
            </a:r>
            <a:r>
              <a:rPr lang="it-IT" sz="2400" dirty="0">
                <a:solidFill>
                  <a:schemeClr val="bg1"/>
                </a:solidFill>
              </a:rPr>
              <a:t> </a:t>
            </a:r>
            <a:r>
              <a:rPr lang="it-IT" sz="2400" dirty="0" err="1">
                <a:solidFill>
                  <a:schemeClr val="bg1"/>
                </a:solidFill>
              </a:rPr>
              <a:t>they’ll</a:t>
            </a:r>
            <a:r>
              <a:rPr lang="it-IT" sz="2400" dirty="0">
                <a:solidFill>
                  <a:schemeClr val="bg1"/>
                </a:solidFill>
              </a:rPr>
              <a:t> </a:t>
            </a:r>
            <a:r>
              <a:rPr lang="it-IT" sz="2400" dirty="0" err="1">
                <a:solidFill>
                  <a:schemeClr val="bg1"/>
                </a:solidFill>
              </a:rPr>
              <a:t>meet</a:t>
            </a:r>
            <a:r>
              <a:rPr lang="it-IT" sz="2400" dirty="0">
                <a:solidFill>
                  <a:schemeClr val="bg1"/>
                </a:solidFill>
              </a:rPr>
              <a:t> </a:t>
            </a:r>
            <a:r>
              <a:rPr lang="it-IT" sz="2400" dirty="0" err="1">
                <a:solidFill>
                  <a:schemeClr val="bg1"/>
                </a:solidFill>
              </a:rPr>
              <a:t>again</a:t>
            </a:r>
            <a:r>
              <a:rPr lang="it-IT" sz="2400" dirty="0">
                <a:solidFill>
                  <a:schemeClr val="bg1"/>
                </a:solidFill>
              </a:rPr>
              <a:t> “in </a:t>
            </a:r>
            <a:r>
              <a:rPr lang="it-IT" sz="2400" dirty="0" err="1">
                <a:solidFill>
                  <a:schemeClr val="bg1"/>
                </a:solidFill>
              </a:rPr>
              <a:t>thunder</a:t>
            </a:r>
            <a:r>
              <a:rPr lang="it-IT" sz="2400" dirty="0">
                <a:solidFill>
                  <a:schemeClr val="bg1"/>
                </a:solidFill>
              </a:rPr>
              <a:t>, </a:t>
            </a:r>
            <a:r>
              <a:rPr lang="it-IT" sz="2400" dirty="0" err="1">
                <a:solidFill>
                  <a:schemeClr val="bg1"/>
                </a:solidFill>
              </a:rPr>
              <a:t>lightning</a:t>
            </a:r>
            <a:r>
              <a:rPr lang="it-IT" sz="2400" dirty="0">
                <a:solidFill>
                  <a:schemeClr val="bg1"/>
                </a:solidFill>
              </a:rPr>
              <a:t>, or in </a:t>
            </a:r>
            <a:r>
              <a:rPr lang="it-IT" sz="2400" dirty="0" err="1">
                <a:solidFill>
                  <a:schemeClr val="bg1"/>
                </a:solidFill>
              </a:rPr>
              <a:t>rain</a:t>
            </a:r>
            <a:r>
              <a:rPr lang="it-IT" sz="2400" dirty="0">
                <a:solidFill>
                  <a:schemeClr val="bg1"/>
                </a:solidFill>
              </a:rPr>
              <a:t>.” The </a:t>
            </a:r>
            <a:r>
              <a:rPr lang="it-IT" sz="2400" dirty="0" err="1">
                <a:solidFill>
                  <a:schemeClr val="bg1"/>
                </a:solidFill>
              </a:rPr>
              <a:t>lack</a:t>
            </a:r>
            <a:r>
              <a:rPr lang="it-IT" sz="2400" dirty="0">
                <a:solidFill>
                  <a:schemeClr val="bg1"/>
                </a:solidFill>
              </a:rPr>
              <a:t> of </a:t>
            </a:r>
            <a:r>
              <a:rPr lang="it-IT" sz="2400" dirty="0" err="1">
                <a:solidFill>
                  <a:schemeClr val="bg1"/>
                </a:solidFill>
              </a:rPr>
              <a:t>sunlight</a:t>
            </a:r>
            <a:r>
              <a:rPr lang="it-IT" sz="2400" dirty="0">
                <a:solidFill>
                  <a:schemeClr val="bg1"/>
                </a:solidFill>
              </a:rPr>
              <a:t> in the </a:t>
            </a:r>
            <a:r>
              <a:rPr lang="it-IT" sz="2400" dirty="0" err="1">
                <a:solidFill>
                  <a:schemeClr val="bg1"/>
                </a:solidFill>
              </a:rPr>
              <a:t>physical</a:t>
            </a:r>
            <a:r>
              <a:rPr lang="it-IT" sz="2400" dirty="0">
                <a:solidFill>
                  <a:schemeClr val="bg1"/>
                </a:solidFill>
              </a:rPr>
              <a:t> setting of the play </a:t>
            </a:r>
            <a:r>
              <a:rPr lang="it-IT" sz="2400" dirty="0" err="1">
                <a:solidFill>
                  <a:schemeClr val="bg1"/>
                </a:solidFill>
              </a:rPr>
              <a:t>reflects</a:t>
            </a:r>
            <a:r>
              <a:rPr lang="it-IT" sz="2400" dirty="0">
                <a:solidFill>
                  <a:schemeClr val="bg1"/>
                </a:solidFill>
              </a:rPr>
              <a:t> the </a:t>
            </a:r>
            <a:r>
              <a:rPr lang="it-IT" sz="2400" dirty="0" err="1">
                <a:solidFill>
                  <a:schemeClr val="bg1"/>
                </a:solidFill>
              </a:rPr>
              <a:t>secrecy</a:t>
            </a:r>
            <a:r>
              <a:rPr lang="it-IT" sz="2400" dirty="0">
                <a:solidFill>
                  <a:schemeClr val="bg1"/>
                </a:solidFill>
              </a:rPr>
              <a:t> and </a:t>
            </a:r>
            <a:r>
              <a:rPr lang="it-IT" sz="2400" dirty="0" err="1">
                <a:solidFill>
                  <a:schemeClr val="bg1"/>
                </a:solidFill>
              </a:rPr>
              <a:t>deception</a:t>
            </a:r>
            <a:r>
              <a:rPr lang="it-IT" sz="2400" dirty="0">
                <a:solidFill>
                  <a:schemeClr val="bg1"/>
                </a:solidFill>
              </a:rPr>
              <a:t> of the </a:t>
            </a:r>
            <a:r>
              <a:rPr lang="it-IT" sz="2400" dirty="0" err="1">
                <a:solidFill>
                  <a:schemeClr val="bg1"/>
                </a:solidFill>
              </a:rPr>
              <a:t>title</a:t>
            </a:r>
            <a:r>
              <a:rPr lang="it-IT" sz="2400" dirty="0">
                <a:solidFill>
                  <a:schemeClr val="bg1"/>
                </a:solidFill>
              </a:rPr>
              <a:t> </a:t>
            </a:r>
            <a:r>
              <a:rPr lang="it-IT" sz="2400" dirty="0" err="1">
                <a:solidFill>
                  <a:schemeClr val="bg1"/>
                </a:solidFill>
              </a:rPr>
              <a:t>character</a:t>
            </a:r>
            <a:r>
              <a:rPr lang="it-IT" sz="2400" dirty="0">
                <a:solidFill>
                  <a:schemeClr val="bg1"/>
                </a:solidFill>
              </a:rPr>
              <a:t>. Macbeth </a:t>
            </a:r>
            <a:r>
              <a:rPr lang="it-IT" sz="2400" dirty="0" err="1">
                <a:solidFill>
                  <a:schemeClr val="bg1"/>
                </a:solidFill>
              </a:rPr>
              <a:t>moves</a:t>
            </a:r>
            <a:r>
              <a:rPr lang="it-IT" sz="2400" dirty="0">
                <a:solidFill>
                  <a:schemeClr val="bg1"/>
                </a:solidFill>
              </a:rPr>
              <a:t> from </a:t>
            </a:r>
            <a:r>
              <a:rPr lang="it-IT" sz="2400" dirty="0" err="1">
                <a:solidFill>
                  <a:schemeClr val="bg1"/>
                </a:solidFill>
              </a:rPr>
              <a:t>his</a:t>
            </a:r>
            <a:r>
              <a:rPr lang="it-IT" sz="2400" dirty="0">
                <a:solidFill>
                  <a:schemeClr val="bg1"/>
                </a:solidFill>
              </a:rPr>
              <a:t> </a:t>
            </a:r>
            <a:r>
              <a:rPr lang="it-IT" sz="2400" dirty="0" err="1">
                <a:solidFill>
                  <a:schemeClr val="bg1"/>
                </a:solidFill>
              </a:rPr>
              <a:t>castle</a:t>
            </a:r>
            <a:r>
              <a:rPr lang="it-IT" sz="2400" dirty="0">
                <a:solidFill>
                  <a:schemeClr val="bg1"/>
                </a:solidFill>
              </a:rPr>
              <a:t> in Inverness to the </a:t>
            </a:r>
            <a:r>
              <a:rPr lang="it-IT" sz="2400" dirty="0" err="1">
                <a:solidFill>
                  <a:schemeClr val="bg1"/>
                </a:solidFill>
              </a:rPr>
              <a:t>royal</a:t>
            </a:r>
            <a:r>
              <a:rPr lang="it-IT" sz="2400" dirty="0">
                <a:solidFill>
                  <a:schemeClr val="bg1"/>
                </a:solidFill>
              </a:rPr>
              <a:t> </a:t>
            </a:r>
            <a:r>
              <a:rPr lang="it-IT" sz="2400" dirty="0" err="1">
                <a:solidFill>
                  <a:schemeClr val="bg1"/>
                </a:solidFill>
              </a:rPr>
              <a:t>palace</a:t>
            </a:r>
            <a:r>
              <a:rPr lang="it-IT" sz="2400" dirty="0">
                <a:solidFill>
                  <a:schemeClr val="bg1"/>
                </a:solidFill>
              </a:rPr>
              <a:t> in </a:t>
            </a:r>
            <a:r>
              <a:rPr lang="it-IT" sz="2400" dirty="0" err="1">
                <a:solidFill>
                  <a:schemeClr val="bg1"/>
                </a:solidFill>
              </a:rPr>
              <a:t>Dunsinane</a:t>
            </a:r>
            <a:r>
              <a:rPr lang="it-IT" sz="2400" dirty="0">
                <a:solidFill>
                  <a:schemeClr val="bg1"/>
                </a:solidFill>
              </a:rPr>
              <a:t>.</a:t>
            </a:r>
          </a:p>
          <a:p>
            <a:pPr fontAlgn="base"/>
            <a:r>
              <a:rPr lang="it-IT" sz="2400" dirty="0">
                <a:solidFill>
                  <a:schemeClr val="bg1"/>
                </a:solidFill>
              </a:rPr>
              <a:t>The </a:t>
            </a:r>
            <a:r>
              <a:rPr lang="it-IT" sz="2400" dirty="0" err="1">
                <a:solidFill>
                  <a:schemeClr val="bg1"/>
                </a:solidFill>
              </a:rPr>
              <a:t>most</a:t>
            </a:r>
            <a:r>
              <a:rPr lang="it-IT" sz="2400" dirty="0">
                <a:solidFill>
                  <a:schemeClr val="bg1"/>
                </a:solidFill>
              </a:rPr>
              <a:t> </a:t>
            </a:r>
            <a:r>
              <a:rPr lang="it-IT" sz="2400" dirty="0" err="1">
                <a:solidFill>
                  <a:schemeClr val="bg1"/>
                </a:solidFill>
              </a:rPr>
              <a:t>important</a:t>
            </a:r>
            <a:r>
              <a:rPr lang="it-IT" sz="2400" dirty="0">
                <a:solidFill>
                  <a:schemeClr val="bg1"/>
                </a:solidFill>
              </a:rPr>
              <a:t> actions take place </a:t>
            </a:r>
            <a:r>
              <a:rPr lang="it-IT" sz="2400" dirty="0" err="1">
                <a:solidFill>
                  <a:schemeClr val="bg1"/>
                </a:solidFill>
              </a:rPr>
              <a:t>indoors</a:t>
            </a:r>
            <a:r>
              <a:rPr lang="it-IT" sz="2400" dirty="0">
                <a:solidFill>
                  <a:schemeClr val="bg1"/>
                </a:solidFill>
              </a:rPr>
              <a:t>, </a:t>
            </a:r>
            <a:r>
              <a:rPr lang="it-IT" sz="2400" dirty="0" err="1">
                <a:solidFill>
                  <a:schemeClr val="bg1"/>
                </a:solidFill>
              </a:rPr>
              <a:t>at</a:t>
            </a:r>
            <a:r>
              <a:rPr lang="it-IT" sz="2400" dirty="0">
                <a:solidFill>
                  <a:schemeClr val="bg1"/>
                </a:solidFill>
              </a:rPr>
              <a:t> night, </a:t>
            </a:r>
            <a:r>
              <a:rPr lang="it-IT" sz="2400" dirty="0" err="1">
                <a:solidFill>
                  <a:schemeClr val="bg1"/>
                </a:solidFill>
              </a:rPr>
              <a:t>suggesting</a:t>
            </a:r>
            <a:r>
              <a:rPr lang="it-IT" sz="2400" dirty="0">
                <a:solidFill>
                  <a:schemeClr val="bg1"/>
                </a:solidFill>
              </a:rPr>
              <a:t> the setting </a:t>
            </a:r>
            <a:r>
              <a:rPr lang="it-IT" sz="2400" dirty="0" err="1">
                <a:solidFill>
                  <a:schemeClr val="bg1"/>
                </a:solidFill>
              </a:rPr>
              <a:t>is</a:t>
            </a:r>
            <a:r>
              <a:rPr lang="it-IT" sz="2400" dirty="0">
                <a:solidFill>
                  <a:schemeClr val="bg1"/>
                </a:solidFill>
              </a:rPr>
              <a:t> </a:t>
            </a:r>
            <a:r>
              <a:rPr lang="it-IT" sz="2400" dirty="0" err="1">
                <a:solidFill>
                  <a:schemeClr val="bg1"/>
                </a:solidFill>
              </a:rPr>
              <a:t>not</a:t>
            </a:r>
            <a:r>
              <a:rPr lang="it-IT" sz="2400" dirty="0">
                <a:solidFill>
                  <a:schemeClr val="bg1"/>
                </a:solidFill>
              </a:rPr>
              <a:t> </a:t>
            </a:r>
            <a:r>
              <a:rPr lang="it-IT" sz="2400" dirty="0" err="1">
                <a:solidFill>
                  <a:schemeClr val="bg1"/>
                </a:solidFill>
              </a:rPr>
              <a:t>terribly</a:t>
            </a:r>
            <a:r>
              <a:rPr lang="it-IT" sz="2400" dirty="0">
                <a:solidFill>
                  <a:schemeClr val="bg1"/>
                </a:solidFill>
              </a:rPr>
              <a:t> </a:t>
            </a:r>
            <a:r>
              <a:rPr lang="it-IT" sz="2400" dirty="0" err="1">
                <a:solidFill>
                  <a:schemeClr val="bg1"/>
                </a:solidFill>
              </a:rPr>
              <a:t>important</a:t>
            </a:r>
            <a:r>
              <a:rPr lang="it-IT" sz="2400" dirty="0">
                <a:solidFill>
                  <a:schemeClr val="bg1"/>
                </a:solidFill>
              </a:rPr>
              <a:t> to the action. On the </a:t>
            </a:r>
            <a:r>
              <a:rPr lang="it-IT" sz="2400" dirty="0" err="1">
                <a:solidFill>
                  <a:schemeClr val="bg1"/>
                </a:solidFill>
              </a:rPr>
              <a:t>other</a:t>
            </a:r>
            <a:r>
              <a:rPr lang="it-IT" sz="2400" dirty="0">
                <a:solidFill>
                  <a:schemeClr val="bg1"/>
                </a:solidFill>
              </a:rPr>
              <a:t> hand, the </a:t>
            </a:r>
            <a:r>
              <a:rPr lang="it-IT" sz="2400" dirty="0" err="1">
                <a:solidFill>
                  <a:schemeClr val="bg1"/>
                </a:solidFill>
              </a:rPr>
              <a:t>references</a:t>
            </a:r>
            <a:r>
              <a:rPr lang="it-IT" sz="2400" dirty="0">
                <a:solidFill>
                  <a:schemeClr val="bg1"/>
                </a:solidFill>
              </a:rPr>
              <a:t> to nature </a:t>
            </a:r>
            <a:r>
              <a:rPr lang="it-IT" sz="2400" dirty="0" err="1">
                <a:solidFill>
                  <a:schemeClr val="bg1"/>
                </a:solidFill>
              </a:rPr>
              <a:t>itself</a:t>
            </a:r>
            <a:r>
              <a:rPr lang="it-IT" sz="2400" dirty="0">
                <a:solidFill>
                  <a:schemeClr val="bg1"/>
                </a:solidFill>
              </a:rPr>
              <a:t> </a:t>
            </a:r>
            <a:r>
              <a:rPr lang="it-IT" sz="2400" dirty="0" err="1">
                <a:solidFill>
                  <a:schemeClr val="bg1"/>
                </a:solidFill>
              </a:rPr>
              <a:t>being</a:t>
            </a:r>
            <a:r>
              <a:rPr lang="it-IT" sz="2400" dirty="0">
                <a:solidFill>
                  <a:schemeClr val="bg1"/>
                </a:solidFill>
              </a:rPr>
              <a:t> out of </a:t>
            </a:r>
            <a:r>
              <a:rPr lang="it-IT" sz="2400" dirty="0" err="1">
                <a:solidFill>
                  <a:schemeClr val="bg1"/>
                </a:solidFill>
              </a:rPr>
              <a:t>order</a:t>
            </a:r>
            <a:r>
              <a:rPr lang="it-IT" sz="2400" dirty="0">
                <a:solidFill>
                  <a:schemeClr val="bg1"/>
                </a:solidFill>
              </a:rPr>
              <a:t> </a:t>
            </a:r>
            <a:r>
              <a:rPr lang="it-IT" sz="2400" dirty="0" err="1">
                <a:solidFill>
                  <a:schemeClr val="bg1"/>
                </a:solidFill>
              </a:rPr>
              <a:t>suggest</a:t>
            </a:r>
            <a:r>
              <a:rPr lang="it-IT" sz="2400" dirty="0">
                <a:solidFill>
                  <a:schemeClr val="bg1"/>
                </a:solidFill>
              </a:rPr>
              <a:t> </a:t>
            </a:r>
            <a:r>
              <a:rPr lang="it-IT" sz="2400" dirty="0" err="1">
                <a:solidFill>
                  <a:schemeClr val="bg1"/>
                </a:solidFill>
              </a:rPr>
              <a:t>that</a:t>
            </a:r>
            <a:r>
              <a:rPr lang="it-IT" sz="2400" dirty="0">
                <a:solidFill>
                  <a:schemeClr val="bg1"/>
                </a:solidFill>
              </a:rPr>
              <a:t> </a:t>
            </a:r>
            <a:r>
              <a:rPr lang="it-IT" sz="2400" dirty="0" err="1">
                <a:solidFill>
                  <a:schemeClr val="bg1"/>
                </a:solidFill>
              </a:rPr>
              <a:t>even</a:t>
            </a:r>
            <a:r>
              <a:rPr lang="it-IT" sz="2400" dirty="0">
                <a:solidFill>
                  <a:schemeClr val="bg1"/>
                </a:solidFill>
              </a:rPr>
              <a:t> the </a:t>
            </a:r>
            <a:r>
              <a:rPr lang="it-IT" sz="2400" dirty="0" err="1">
                <a:solidFill>
                  <a:schemeClr val="bg1"/>
                </a:solidFill>
              </a:rPr>
              <a:t>surroundings</a:t>
            </a:r>
            <a:r>
              <a:rPr lang="it-IT" sz="2400" dirty="0">
                <a:solidFill>
                  <a:schemeClr val="bg1"/>
                </a:solidFill>
              </a:rPr>
              <a:t> </a:t>
            </a:r>
            <a:r>
              <a:rPr lang="it-IT" sz="2400" dirty="0" err="1">
                <a:solidFill>
                  <a:schemeClr val="bg1"/>
                </a:solidFill>
              </a:rPr>
              <a:t>have</a:t>
            </a:r>
            <a:r>
              <a:rPr lang="it-IT" sz="2400" dirty="0">
                <a:solidFill>
                  <a:schemeClr val="bg1"/>
                </a:solidFill>
              </a:rPr>
              <a:t> </a:t>
            </a:r>
            <a:r>
              <a:rPr lang="it-IT" sz="2400" dirty="0" err="1">
                <a:solidFill>
                  <a:schemeClr val="bg1"/>
                </a:solidFill>
              </a:rPr>
              <a:t>been</a:t>
            </a:r>
            <a:r>
              <a:rPr lang="it-IT" sz="2400" dirty="0">
                <a:solidFill>
                  <a:schemeClr val="bg1"/>
                </a:solidFill>
              </a:rPr>
              <a:t> </a:t>
            </a:r>
            <a:r>
              <a:rPr lang="it-IT" sz="2400" dirty="0" err="1">
                <a:solidFill>
                  <a:schemeClr val="bg1"/>
                </a:solidFill>
              </a:rPr>
              <a:t>thrown</a:t>
            </a:r>
            <a:r>
              <a:rPr lang="it-IT" sz="2400" dirty="0">
                <a:solidFill>
                  <a:schemeClr val="bg1"/>
                </a:solidFill>
              </a:rPr>
              <a:t> </a:t>
            </a:r>
            <a:r>
              <a:rPr lang="it-IT" sz="2400" dirty="0" err="1">
                <a:solidFill>
                  <a:schemeClr val="bg1"/>
                </a:solidFill>
              </a:rPr>
              <a:t>into</a:t>
            </a:r>
            <a:r>
              <a:rPr lang="it-IT" sz="2400" dirty="0">
                <a:solidFill>
                  <a:schemeClr val="bg1"/>
                </a:solidFill>
              </a:rPr>
              <a:t> disorder by </a:t>
            </a:r>
            <a:r>
              <a:rPr lang="it-IT" sz="2400" dirty="0" err="1">
                <a:solidFill>
                  <a:schemeClr val="bg1"/>
                </a:solidFill>
              </a:rPr>
              <a:t>Macbeth’s</a:t>
            </a:r>
            <a:r>
              <a:rPr lang="it-IT" sz="2400" dirty="0">
                <a:solidFill>
                  <a:schemeClr val="bg1"/>
                </a:solidFill>
              </a:rPr>
              <a:t> </a:t>
            </a:r>
            <a:r>
              <a:rPr lang="it-IT" sz="2400" dirty="0" err="1">
                <a:solidFill>
                  <a:schemeClr val="bg1"/>
                </a:solidFill>
              </a:rPr>
              <a:t>treachery</a:t>
            </a:r>
            <a:r>
              <a:rPr lang="it-IT" sz="2400" dirty="0">
                <a:solidFill>
                  <a:schemeClr val="bg1"/>
                </a:solidFill>
              </a:rPr>
              <a:t>.</a:t>
            </a:r>
          </a:p>
          <a:p>
            <a:pPr fontAlgn="base"/>
            <a:endParaRPr lang="it-IT" sz="2200" dirty="0">
              <a:solidFill>
                <a:schemeClr val="bg1"/>
              </a:solidFill>
            </a:endParaRPr>
          </a:p>
          <a:p>
            <a:pPr fontAlgn="base"/>
            <a:endParaRPr lang="it-IT" sz="2200" dirty="0">
              <a:solidFill>
                <a:schemeClr val="bg1"/>
              </a:solidFill>
            </a:endParaRPr>
          </a:p>
          <a:p>
            <a:endParaRPr lang="it-IT" dirty="0">
              <a:solidFill>
                <a:schemeClr val="bg1"/>
              </a:solidFill>
            </a:endParaRPr>
          </a:p>
        </p:txBody>
      </p:sp>
      <p:pic>
        <p:nvPicPr>
          <p:cNvPr id="4" name="Immagine 3">
            <a:extLst>
              <a:ext uri="{FF2B5EF4-FFF2-40B4-BE49-F238E27FC236}">
                <a16:creationId xmlns:a16="http://schemas.microsoft.com/office/drawing/2014/main" id="{C0D8CE28-F8D2-4130-9068-68033FC6E0CB}"/>
              </a:ext>
            </a:extLst>
          </p:cNvPr>
          <p:cNvPicPr>
            <a:picLocks noChangeAspect="1"/>
          </p:cNvPicPr>
          <p:nvPr/>
        </p:nvPicPr>
        <p:blipFill>
          <a:blip r:embed="rId2"/>
          <a:stretch>
            <a:fillRect/>
          </a:stretch>
        </p:blipFill>
        <p:spPr>
          <a:xfrm>
            <a:off x="7794415" y="845328"/>
            <a:ext cx="3930445" cy="5615608"/>
          </a:xfrm>
          <a:prstGeom prst="rect">
            <a:avLst/>
          </a:prstGeom>
        </p:spPr>
      </p:pic>
    </p:spTree>
    <p:extLst>
      <p:ext uri="{BB962C8B-B14F-4D97-AF65-F5344CB8AC3E}">
        <p14:creationId xmlns:p14="http://schemas.microsoft.com/office/powerpoint/2010/main" val="200275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36A22-B3E4-452F-B8B6-45E147478539}"/>
              </a:ext>
            </a:extLst>
          </p:cNvPr>
          <p:cNvSpPr>
            <a:spLocks noGrp="1"/>
          </p:cNvSpPr>
          <p:nvPr>
            <p:ph type="title"/>
          </p:nvPr>
        </p:nvSpPr>
        <p:spPr/>
        <p:txBody>
          <a:bodyPr/>
          <a:lstStyle/>
          <a:p>
            <a:r>
              <a:rPr lang="it-IT" dirty="0" err="1">
                <a:solidFill>
                  <a:schemeClr val="bg1"/>
                </a:solidFill>
              </a:rPr>
              <a:t>Themes</a:t>
            </a:r>
            <a:endParaRPr lang="it-IT" dirty="0">
              <a:solidFill>
                <a:schemeClr val="bg1"/>
              </a:solidFill>
            </a:endParaRPr>
          </a:p>
        </p:txBody>
      </p:sp>
      <p:sp>
        <p:nvSpPr>
          <p:cNvPr id="3" name="Segnaposto contenuto 2">
            <a:extLst>
              <a:ext uri="{FF2B5EF4-FFF2-40B4-BE49-F238E27FC236}">
                <a16:creationId xmlns:a16="http://schemas.microsoft.com/office/drawing/2014/main" id="{1EAE572A-25BA-4653-818A-2B70C420256D}"/>
              </a:ext>
            </a:extLst>
          </p:cNvPr>
          <p:cNvSpPr>
            <a:spLocks noGrp="1"/>
          </p:cNvSpPr>
          <p:nvPr>
            <p:ph idx="1"/>
          </p:nvPr>
        </p:nvSpPr>
        <p:spPr>
          <a:xfrm>
            <a:off x="838200" y="1825625"/>
            <a:ext cx="7489874" cy="4351338"/>
          </a:xfrm>
        </p:spPr>
        <p:txBody>
          <a:bodyPr>
            <a:normAutofit/>
          </a:bodyPr>
          <a:lstStyle/>
          <a:p>
            <a:pPr marL="0" indent="0" fontAlgn="base">
              <a:buNone/>
            </a:pPr>
            <a:r>
              <a:rPr lang="it-IT" sz="2400" b="1" dirty="0">
                <a:solidFill>
                  <a:schemeClr val="bg1"/>
                </a:solidFill>
              </a:rPr>
              <a:t>The </a:t>
            </a:r>
            <a:r>
              <a:rPr lang="it-IT" sz="2400" b="1" dirty="0" err="1">
                <a:solidFill>
                  <a:schemeClr val="bg1"/>
                </a:solidFill>
              </a:rPr>
              <a:t>Corrupting</a:t>
            </a:r>
            <a:r>
              <a:rPr lang="it-IT" sz="2400" b="1" dirty="0">
                <a:solidFill>
                  <a:schemeClr val="bg1"/>
                </a:solidFill>
              </a:rPr>
              <a:t> Power of </a:t>
            </a:r>
            <a:r>
              <a:rPr lang="it-IT" sz="2400" b="1" dirty="0" err="1">
                <a:solidFill>
                  <a:schemeClr val="bg1"/>
                </a:solidFill>
              </a:rPr>
              <a:t>Unchecked</a:t>
            </a:r>
            <a:r>
              <a:rPr lang="it-IT" sz="2400" b="1" dirty="0">
                <a:solidFill>
                  <a:schemeClr val="bg1"/>
                </a:solidFill>
              </a:rPr>
              <a:t> </a:t>
            </a:r>
            <a:r>
              <a:rPr lang="it-IT" sz="2400" b="1" dirty="0" err="1">
                <a:solidFill>
                  <a:schemeClr val="bg1"/>
                </a:solidFill>
              </a:rPr>
              <a:t>Ambition</a:t>
            </a:r>
            <a:endParaRPr lang="it-IT" sz="2400" dirty="0">
              <a:solidFill>
                <a:schemeClr val="bg1"/>
              </a:solidFill>
            </a:endParaRPr>
          </a:p>
          <a:p>
            <a:pPr fontAlgn="base"/>
            <a:r>
              <a:rPr lang="it-IT" sz="2400" dirty="0">
                <a:solidFill>
                  <a:schemeClr val="bg1"/>
                </a:solidFill>
              </a:rPr>
              <a:t>The </a:t>
            </a:r>
            <a:r>
              <a:rPr lang="it-IT" sz="2400" dirty="0" err="1">
                <a:solidFill>
                  <a:schemeClr val="bg1"/>
                </a:solidFill>
              </a:rPr>
              <a:t>main</a:t>
            </a:r>
            <a:r>
              <a:rPr lang="it-IT" sz="2400" dirty="0">
                <a:solidFill>
                  <a:schemeClr val="bg1"/>
                </a:solidFill>
              </a:rPr>
              <a:t> </a:t>
            </a:r>
            <a:r>
              <a:rPr lang="it-IT" sz="2400" dirty="0" err="1">
                <a:solidFill>
                  <a:schemeClr val="bg1"/>
                </a:solidFill>
              </a:rPr>
              <a:t>theme</a:t>
            </a:r>
            <a:r>
              <a:rPr lang="it-IT" sz="2400" dirty="0">
                <a:solidFill>
                  <a:schemeClr val="bg1"/>
                </a:solidFill>
              </a:rPr>
              <a:t> of </a:t>
            </a:r>
            <a:r>
              <a:rPr lang="it-IT" sz="2400" i="1" dirty="0">
                <a:solidFill>
                  <a:schemeClr val="bg1"/>
                </a:solidFill>
              </a:rPr>
              <a:t>Macbeth</a:t>
            </a:r>
            <a:r>
              <a:rPr lang="it-IT" sz="2400" dirty="0">
                <a:solidFill>
                  <a:schemeClr val="bg1"/>
                </a:solidFill>
              </a:rPr>
              <a:t> </a:t>
            </a:r>
            <a:r>
              <a:rPr lang="it-IT" sz="2400" dirty="0" err="1">
                <a:solidFill>
                  <a:schemeClr val="bg1"/>
                </a:solidFill>
              </a:rPr>
              <a:t>finds</a:t>
            </a:r>
            <a:r>
              <a:rPr lang="it-IT" sz="2400" dirty="0">
                <a:solidFill>
                  <a:schemeClr val="bg1"/>
                </a:solidFill>
              </a:rPr>
              <a:t> </a:t>
            </a:r>
            <a:r>
              <a:rPr lang="it-IT" sz="2400" dirty="0" err="1">
                <a:solidFill>
                  <a:schemeClr val="bg1"/>
                </a:solidFill>
              </a:rPr>
              <a:t>its</a:t>
            </a:r>
            <a:r>
              <a:rPr lang="it-IT" sz="2400" dirty="0">
                <a:solidFill>
                  <a:schemeClr val="bg1"/>
                </a:solidFill>
              </a:rPr>
              <a:t> </a:t>
            </a:r>
            <a:r>
              <a:rPr lang="it-IT" sz="2400" dirty="0" err="1">
                <a:solidFill>
                  <a:schemeClr val="bg1"/>
                </a:solidFill>
              </a:rPr>
              <a:t>most</a:t>
            </a:r>
            <a:r>
              <a:rPr lang="it-IT" sz="2400" dirty="0">
                <a:solidFill>
                  <a:schemeClr val="bg1"/>
                </a:solidFill>
              </a:rPr>
              <a:t> </a:t>
            </a:r>
            <a:r>
              <a:rPr lang="it-IT" sz="2400" dirty="0" err="1">
                <a:solidFill>
                  <a:schemeClr val="bg1"/>
                </a:solidFill>
              </a:rPr>
              <a:t>powerful</a:t>
            </a:r>
            <a:r>
              <a:rPr lang="it-IT" sz="2400" dirty="0">
                <a:solidFill>
                  <a:schemeClr val="bg1"/>
                </a:solidFill>
              </a:rPr>
              <a:t> </a:t>
            </a:r>
            <a:r>
              <a:rPr lang="it-IT" sz="2400" dirty="0" err="1">
                <a:solidFill>
                  <a:schemeClr val="bg1"/>
                </a:solidFill>
              </a:rPr>
              <a:t>expression</a:t>
            </a:r>
            <a:r>
              <a:rPr lang="it-IT" sz="2400" dirty="0">
                <a:solidFill>
                  <a:schemeClr val="bg1"/>
                </a:solidFill>
              </a:rPr>
              <a:t> in the </a:t>
            </a:r>
            <a:r>
              <a:rPr lang="it-IT" sz="2400" dirty="0" err="1">
                <a:solidFill>
                  <a:schemeClr val="bg1"/>
                </a:solidFill>
              </a:rPr>
              <a:t>two</a:t>
            </a:r>
            <a:r>
              <a:rPr lang="it-IT" sz="2400" dirty="0">
                <a:solidFill>
                  <a:schemeClr val="bg1"/>
                </a:solidFill>
              </a:rPr>
              <a:t> </a:t>
            </a:r>
            <a:r>
              <a:rPr lang="it-IT" sz="2400" dirty="0" err="1">
                <a:solidFill>
                  <a:schemeClr val="bg1"/>
                </a:solidFill>
              </a:rPr>
              <a:t>main</a:t>
            </a:r>
            <a:r>
              <a:rPr lang="it-IT" sz="2400" dirty="0">
                <a:solidFill>
                  <a:schemeClr val="bg1"/>
                </a:solidFill>
              </a:rPr>
              <a:t> </a:t>
            </a:r>
            <a:r>
              <a:rPr lang="it-IT" sz="2400" dirty="0" err="1">
                <a:solidFill>
                  <a:schemeClr val="bg1"/>
                </a:solidFill>
              </a:rPr>
              <a:t>characters</a:t>
            </a:r>
            <a:r>
              <a:rPr lang="it-IT" sz="2400" dirty="0">
                <a:solidFill>
                  <a:schemeClr val="bg1"/>
                </a:solidFill>
              </a:rPr>
              <a:t>. Macbeth </a:t>
            </a:r>
            <a:r>
              <a:rPr lang="it-IT" sz="2400" dirty="0" err="1">
                <a:solidFill>
                  <a:schemeClr val="bg1"/>
                </a:solidFill>
              </a:rPr>
              <a:t>is</a:t>
            </a:r>
            <a:r>
              <a:rPr lang="it-IT" sz="2400" dirty="0">
                <a:solidFill>
                  <a:schemeClr val="bg1"/>
                </a:solidFill>
              </a:rPr>
              <a:t> a brave Scottish general </a:t>
            </a:r>
            <a:r>
              <a:rPr lang="it-IT" sz="2400" dirty="0" err="1">
                <a:solidFill>
                  <a:schemeClr val="bg1"/>
                </a:solidFill>
              </a:rPr>
              <a:t>who</a:t>
            </a:r>
            <a:r>
              <a:rPr lang="it-IT" sz="2400" dirty="0">
                <a:solidFill>
                  <a:schemeClr val="bg1"/>
                </a:solidFill>
              </a:rPr>
              <a:t> </a:t>
            </a:r>
            <a:r>
              <a:rPr lang="it-IT" sz="2400" dirty="0" err="1">
                <a:solidFill>
                  <a:schemeClr val="bg1"/>
                </a:solidFill>
              </a:rPr>
              <a:t>is</a:t>
            </a:r>
            <a:r>
              <a:rPr lang="it-IT" sz="2400" dirty="0">
                <a:solidFill>
                  <a:schemeClr val="bg1"/>
                </a:solidFill>
              </a:rPr>
              <a:t> </a:t>
            </a:r>
            <a:r>
              <a:rPr lang="it-IT" sz="2400" dirty="0" err="1">
                <a:solidFill>
                  <a:schemeClr val="bg1"/>
                </a:solidFill>
              </a:rPr>
              <a:t>not</a:t>
            </a:r>
            <a:r>
              <a:rPr lang="it-IT" sz="2400" dirty="0">
                <a:solidFill>
                  <a:schemeClr val="bg1"/>
                </a:solidFill>
              </a:rPr>
              <a:t> </a:t>
            </a:r>
            <a:r>
              <a:rPr lang="it-IT" sz="2400" dirty="0" err="1">
                <a:solidFill>
                  <a:schemeClr val="bg1"/>
                </a:solidFill>
              </a:rPr>
              <a:t>inclined</a:t>
            </a:r>
            <a:r>
              <a:rPr lang="it-IT" sz="2400" dirty="0">
                <a:solidFill>
                  <a:schemeClr val="bg1"/>
                </a:solidFill>
              </a:rPr>
              <a:t> to </a:t>
            </a:r>
            <a:r>
              <a:rPr lang="it-IT" sz="2400" dirty="0" err="1">
                <a:solidFill>
                  <a:schemeClr val="bg1"/>
                </a:solidFill>
              </a:rPr>
              <a:t>commit</a:t>
            </a:r>
            <a:r>
              <a:rPr lang="it-IT" sz="2400" dirty="0">
                <a:solidFill>
                  <a:schemeClr val="bg1"/>
                </a:solidFill>
              </a:rPr>
              <a:t> </a:t>
            </a:r>
            <a:r>
              <a:rPr lang="it-IT" sz="2400" dirty="0" err="1">
                <a:solidFill>
                  <a:schemeClr val="bg1"/>
                </a:solidFill>
              </a:rPr>
              <a:t>evil</a:t>
            </a:r>
            <a:r>
              <a:rPr lang="it-IT" sz="2400" dirty="0">
                <a:solidFill>
                  <a:schemeClr val="bg1"/>
                </a:solidFill>
              </a:rPr>
              <a:t> </a:t>
            </a:r>
            <a:r>
              <a:rPr lang="it-IT" sz="2400" dirty="0" err="1">
                <a:solidFill>
                  <a:schemeClr val="bg1"/>
                </a:solidFill>
              </a:rPr>
              <a:t>deeds</a:t>
            </a:r>
            <a:r>
              <a:rPr lang="it-IT" sz="2400" dirty="0">
                <a:solidFill>
                  <a:schemeClr val="bg1"/>
                </a:solidFill>
              </a:rPr>
              <a:t>, </a:t>
            </a:r>
            <a:r>
              <a:rPr lang="it-IT" sz="2400" dirty="0" err="1">
                <a:solidFill>
                  <a:schemeClr val="bg1"/>
                </a:solidFill>
              </a:rPr>
              <a:t>yet</a:t>
            </a:r>
            <a:r>
              <a:rPr lang="it-IT" sz="2400" dirty="0">
                <a:solidFill>
                  <a:schemeClr val="bg1"/>
                </a:solidFill>
              </a:rPr>
              <a:t> he </a:t>
            </a:r>
            <a:r>
              <a:rPr lang="it-IT" sz="2400" dirty="0" err="1">
                <a:solidFill>
                  <a:schemeClr val="bg1"/>
                </a:solidFill>
              </a:rPr>
              <a:t>deeply</a:t>
            </a:r>
            <a:r>
              <a:rPr lang="it-IT" sz="2400" dirty="0">
                <a:solidFill>
                  <a:schemeClr val="bg1"/>
                </a:solidFill>
              </a:rPr>
              <a:t> </a:t>
            </a:r>
            <a:r>
              <a:rPr lang="it-IT" sz="2400" dirty="0" err="1">
                <a:solidFill>
                  <a:schemeClr val="bg1"/>
                </a:solidFill>
              </a:rPr>
              <a:t>desires</a:t>
            </a:r>
            <a:r>
              <a:rPr lang="it-IT" sz="2400" dirty="0">
                <a:solidFill>
                  <a:schemeClr val="bg1"/>
                </a:solidFill>
              </a:rPr>
              <a:t> power and </a:t>
            </a:r>
            <a:r>
              <a:rPr lang="it-IT" sz="2400" dirty="0" err="1">
                <a:solidFill>
                  <a:schemeClr val="bg1"/>
                </a:solidFill>
              </a:rPr>
              <a:t>advancement</a:t>
            </a:r>
            <a:r>
              <a:rPr lang="it-IT" sz="2400" dirty="0">
                <a:solidFill>
                  <a:schemeClr val="bg1"/>
                </a:solidFill>
              </a:rPr>
              <a:t>. Lady Macbeth, on the </a:t>
            </a:r>
            <a:r>
              <a:rPr lang="it-IT" sz="2400" dirty="0" err="1">
                <a:solidFill>
                  <a:schemeClr val="bg1"/>
                </a:solidFill>
              </a:rPr>
              <a:t>other</a:t>
            </a:r>
            <a:r>
              <a:rPr lang="it-IT" sz="2400" dirty="0">
                <a:solidFill>
                  <a:schemeClr val="bg1"/>
                </a:solidFill>
              </a:rPr>
              <a:t> hand, </a:t>
            </a:r>
            <a:r>
              <a:rPr lang="it-IT" sz="2400" dirty="0" err="1">
                <a:solidFill>
                  <a:schemeClr val="bg1"/>
                </a:solidFill>
              </a:rPr>
              <a:t>pursues</a:t>
            </a:r>
            <a:r>
              <a:rPr lang="it-IT" sz="2400" dirty="0">
                <a:solidFill>
                  <a:schemeClr val="bg1"/>
                </a:solidFill>
              </a:rPr>
              <a:t> </a:t>
            </a:r>
            <a:r>
              <a:rPr lang="it-IT" sz="2400" dirty="0" err="1">
                <a:solidFill>
                  <a:schemeClr val="bg1"/>
                </a:solidFill>
              </a:rPr>
              <a:t>her</a:t>
            </a:r>
            <a:r>
              <a:rPr lang="it-IT" sz="2400" dirty="0">
                <a:solidFill>
                  <a:schemeClr val="bg1"/>
                </a:solidFill>
              </a:rPr>
              <a:t> goals with </a:t>
            </a:r>
            <a:r>
              <a:rPr lang="it-IT" sz="2400" dirty="0" err="1">
                <a:solidFill>
                  <a:schemeClr val="bg1"/>
                </a:solidFill>
              </a:rPr>
              <a:t>greater</a:t>
            </a:r>
            <a:r>
              <a:rPr lang="it-IT" sz="2400" dirty="0">
                <a:solidFill>
                  <a:schemeClr val="bg1"/>
                </a:solidFill>
              </a:rPr>
              <a:t> </a:t>
            </a:r>
            <a:r>
              <a:rPr lang="it-IT" sz="2400" dirty="0" err="1">
                <a:solidFill>
                  <a:schemeClr val="bg1"/>
                </a:solidFill>
              </a:rPr>
              <a:t>determination</a:t>
            </a:r>
            <a:r>
              <a:rPr lang="it-IT" sz="2400" dirty="0">
                <a:solidFill>
                  <a:schemeClr val="bg1"/>
                </a:solidFill>
              </a:rPr>
              <a:t>, </a:t>
            </a:r>
            <a:r>
              <a:rPr lang="it-IT" sz="2400" dirty="0" err="1">
                <a:solidFill>
                  <a:schemeClr val="bg1"/>
                </a:solidFill>
              </a:rPr>
              <a:t>yet</a:t>
            </a:r>
            <a:r>
              <a:rPr lang="it-IT" sz="2400" dirty="0">
                <a:solidFill>
                  <a:schemeClr val="bg1"/>
                </a:solidFill>
              </a:rPr>
              <a:t> </a:t>
            </a:r>
            <a:r>
              <a:rPr lang="it-IT" sz="2400" dirty="0" err="1">
                <a:solidFill>
                  <a:schemeClr val="bg1"/>
                </a:solidFill>
              </a:rPr>
              <a:t>she</a:t>
            </a:r>
            <a:r>
              <a:rPr lang="it-IT" sz="2400" dirty="0">
                <a:solidFill>
                  <a:schemeClr val="bg1"/>
                </a:solidFill>
              </a:rPr>
              <a:t> </a:t>
            </a:r>
            <a:r>
              <a:rPr lang="it-IT" sz="2400" dirty="0" err="1">
                <a:solidFill>
                  <a:schemeClr val="bg1"/>
                </a:solidFill>
              </a:rPr>
              <a:t>is</a:t>
            </a:r>
            <a:r>
              <a:rPr lang="it-IT" sz="2400" dirty="0">
                <a:solidFill>
                  <a:schemeClr val="bg1"/>
                </a:solidFill>
              </a:rPr>
              <a:t> </a:t>
            </a:r>
            <a:r>
              <a:rPr lang="it-IT" sz="2400" dirty="0" err="1">
                <a:solidFill>
                  <a:schemeClr val="bg1"/>
                </a:solidFill>
              </a:rPr>
              <a:t>less</a:t>
            </a:r>
            <a:r>
              <a:rPr lang="it-IT" sz="2400" dirty="0">
                <a:solidFill>
                  <a:schemeClr val="bg1"/>
                </a:solidFill>
              </a:rPr>
              <a:t> </a:t>
            </a:r>
            <a:r>
              <a:rPr lang="it-IT" sz="2400" dirty="0" err="1">
                <a:solidFill>
                  <a:schemeClr val="bg1"/>
                </a:solidFill>
              </a:rPr>
              <a:t>capable</a:t>
            </a:r>
            <a:r>
              <a:rPr lang="it-IT" sz="2400" dirty="0">
                <a:solidFill>
                  <a:schemeClr val="bg1"/>
                </a:solidFill>
              </a:rPr>
              <a:t> of </a:t>
            </a:r>
            <a:r>
              <a:rPr lang="it-IT" sz="2400" dirty="0" err="1">
                <a:solidFill>
                  <a:schemeClr val="bg1"/>
                </a:solidFill>
              </a:rPr>
              <a:t>bearing</a:t>
            </a:r>
            <a:r>
              <a:rPr lang="it-IT" sz="2400" dirty="0">
                <a:solidFill>
                  <a:schemeClr val="bg1"/>
                </a:solidFill>
              </a:rPr>
              <a:t> the </a:t>
            </a:r>
            <a:r>
              <a:rPr lang="it-IT" sz="2400" dirty="0" err="1">
                <a:solidFill>
                  <a:schemeClr val="bg1"/>
                </a:solidFill>
              </a:rPr>
              <a:t>consequences</a:t>
            </a:r>
            <a:r>
              <a:rPr lang="it-IT" sz="2400" dirty="0">
                <a:solidFill>
                  <a:schemeClr val="bg1"/>
                </a:solidFill>
              </a:rPr>
              <a:t> of </a:t>
            </a:r>
            <a:r>
              <a:rPr lang="it-IT" sz="2400" dirty="0" err="1">
                <a:solidFill>
                  <a:schemeClr val="bg1"/>
                </a:solidFill>
              </a:rPr>
              <a:t>her</a:t>
            </a:r>
            <a:r>
              <a:rPr lang="it-IT" sz="2400" dirty="0">
                <a:solidFill>
                  <a:schemeClr val="bg1"/>
                </a:solidFill>
              </a:rPr>
              <a:t> </a:t>
            </a:r>
            <a:r>
              <a:rPr lang="it-IT" sz="2400" dirty="0" err="1">
                <a:solidFill>
                  <a:schemeClr val="bg1"/>
                </a:solidFill>
              </a:rPr>
              <a:t>immoral</a:t>
            </a:r>
            <a:r>
              <a:rPr lang="it-IT" sz="2400" dirty="0">
                <a:solidFill>
                  <a:schemeClr val="bg1"/>
                </a:solidFill>
              </a:rPr>
              <a:t> acts. In </a:t>
            </a:r>
            <a:r>
              <a:rPr lang="it-IT" sz="2400" dirty="0" err="1">
                <a:solidFill>
                  <a:schemeClr val="bg1"/>
                </a:solidFill>
              </a:rPr>
              <a:t>each</a:t>
            </a:r>
            <a:r>
              <a:rPr lang="it-IT" sz="2400" dirty="0">
                <a:solidFill>
                  <a:schemeClr val="bg1"/>
                </a:solidFill>
              </a:rPr>
              <a:t> case, </a:t>
            </a:r>
            <a:r>
              <a:rPr lang="it-IT" sz="2400" dirty="0" err="1">
                <a:solidFill>
                  <a:schemeClr val="bg1"/>
                </a:solidFill>
              </a:rPr>
              <a:t>ambition</a:t>
            </a:r>
            <a:r>
              <a:rPr lang="it-IT" sz="2400" dirty="0">
                <a:solidFill>
                  <a:schemeClr val="bg1"/>
                </a:solidFill>
              </a:rPr>
              <a:t> </a:t>
            </a:r>
            <a:r>
              <a:rPr lang="it-IT" sz="2400" dirty="0" err="1">
                <a:solidFill>
                  <a:schemeClr val="bg1"/>
                </a:solidFill>
              </a:rPr>
              <a:t>is</a:t>
            </a:r>
            <a:r>
              <a:rPr lang="it-IT" sz="2400" dirty="0">
                <a:solidFill>
                  <a:schemeClr val="bg1"/>
                </a:solidFill>
              </a:rPr>
              <a:t> </a:t>
            </a:r>
            <a:r>
              <a:rPr lang="it-IT" sz="2400" dirty="0" err="1">
                <a:solidFill>
                  <a:schemeClr val="bg1"/>
                </a:solidFill>
              </a:rPr>
              <a:t>what</a:t>
            </a:r>
            <a:r>
              <a:rPr lang="it-IT" sz="2400" dirty="0">
                <a:solidFill>
                  <a:schemeClr val="bg1"/>
                </a:solidFill>
              </a:rPr>
              <a:t> drives the </a:t>
            </a:r>
            <a:r>
              <a:rPr lang="it-IT" sz="2400" dirty="0" err="1">
                <a:solidFill>
                  <a:schemeClr val="bg1"/>
                </a:solidFill>
              </a:rPr>
              <a:t>couple</a:t>
            </a:r>
            <a:r>
              <a:rPr lang="it-IT" sz="2400" dirty="0">
                <a:solidFill>
                  <a:schemeClr val="bg1"/>
                </a:solidFill>
              </a:rPr>
              <a:t> to </a:t>
            </a:r>
            <a:r>
              <a:rPr lang="it-IT" sz="2400" dirty="0" err="1">
                <a:solidFill>
                  <a:schemeClr val="bg1"/>
                </a:solidFill>
              </a:rPr>
              <a:t>even</a:t>
            </a:r>
            <a:r>
              <a:rPr lang="it-IT" sz="2400" dirty="0">
                <a:solidFill>
                  <a:schemeClr val="bg1"/>
                </a:solidFill>
              </a:rPr>
              <a:t> more </a:t>
            </a:r>
            <a:r>
              <a:rPr lang="it-IT" sz="2400" dirty="0" err="1">
                <a:solidFill>
                  <a:schemeClr val="bg1"/>
                </a:solidFill>
              </a:rPr>
              <a:t>terrible</a:t>
            </a:r>
            <a:r>
              <a:rPr lang="it-IT" sz="2400" dirty="0">
                <a:solidFill>
                  <a:schemeClr val="bg1"/>
                </a:solidFill>
              </a:rPr>
              <a:t> </a:t>
            </a:r>
            <a:r>
              <a:rPr lang="it-IT" sz="2400" dirty="0" err="1">
                <a:solidFill>
                  <a:schemeClr val="bg1"/>
                </a:solidFill>
              </a:rPr>
              <a:t>atrocities</a:t>
            </a:r>
            <a:r>
              <a:rPr lang="it-IT" sz="2400" dirty="0">
                <a:solidFill>
                  <a:schemeClr val="bg1"/>
                </a:solidFill>
              </a:rPr>
              <a:t>. The </a:t>
            </a:r>
            <a:r>
              <a:rPr lang="it-IT" sz="2400" dirty="0" err="1">
                <a:solidFill>
                  <a:schemeClr val="bg1"/>
                </a:solidFill>
              </a:rPr>
              <a:t>problem</a:t>
            </a:r>
            <a:r>
              <a:rPr lang="it-IT" sz="2400" dirty="0">
                <a:solidFill>
                  <a:schemeClr val="bg1"/>
                </a:solidFill>
              </a:rPr>
              <a:t>, the play </a:t>
            </a:r>
            <a:r>
              <a:rPr lang="it-IT" sz="2400" dirty="0" err="1">
                <a:solidFill>
                  <a:schemeClr val="bg1"/>
                </a:solidFill>
              </a:rPr>
              <a:t>suggests</a:t>
            </a:r>
            <a:r>
              <a:rPr lang="it-IT" sz="2400" dirty="0">
                <a:solidFill>
                  <a:schemeClr val="bg1"/>
                </a:solidFill>
              </a:rPr>
              <a:t>, </a:t>
            </a:r>
            <a:r>
              <a:rPr lang="it-IT" sz="2400" dirty="0" err="1">
                <a:solidFill>
                  <a:schemeClr val="bg1"/>
                </a:solidFill>
              </a:rPr>
              <a:t>is</a:t>
            </a:r>
            <a:r>
              <a:rPr lang="it-IT" sz="2400" dirty="0">
                <a:solidFill>
                  <a:schemeClr val="bg1"/>
                </a:solidFill>
              </a:rPr>
              <a:t> </a:t>
            </a:r>
            <a:r>
              <a:rPr lang="it-IT" sz="2400" dirty="0" err="1">
                <a:solidFill>
                  <a:schemeClr val="bg1"/>
                </a:solidFill>
              </a:rPr>
              <a:t>that</a:t>
            </a:r>
            <a:r>
              <a:rPr lang="it-IT" sz="2400" dirty="0">
                <a:solidFill>
                  <a:schemeClr val="bg1"/>
                </a:solidFill>
              </a:rPr>
              <a:t> once one </a:t>
            </a:r>
            <a:r>
              <a:rPr lang="it-IT" sz="2400" dirty="0" err="1">
                <a:solidFill>
                  <a:schemeClr val="bg1"/>
                </a:solidFill>
              </a:rPr>
              <a:t>decides</a:t>
            </a:r>
            <a:r>
              <a:rPr lang="it-IT" sz="2400" dirty="0">
                <a:solidFill>
                  <a:schemeClr val="bg1"/>
                </a:solidFill>
              </a:rPr>
              <a:t> to use </a:t>
            </a:r>
            <a:r>
              <a:rPr lang="it-IT" sz="2400" dirty="0" err="1">
                <a:solidFill>
                  <a:schemeClr val="bg1"/>
                </a:solidFill>
              </a:rPr>
              <a:t>violence</a:t>
            </a:r>
            <a:r>
              <a:rPr lang="it-IT" sz="2400" dirty="0">
                <a:solidFill>
                  <a:schemeClr val="bg1"/>
                </a:solidFill>
              </a:rPr>
              <a:t> to </a:t>
            </a:r>
            <a:r>
              <a:rPr lang="it-IT" sz="2400" dirty="0" err="1">
                <a:solidFill>
                  <a:schemeClr val="bg1"/>
                </a:solidFill>
              </a:rPr>
              <a:t>further</a:t>
            </a:r>
            <a:r>
              <a:rPr lang="it-IT" sz="2400" dirty="0">
                <a:solidFill>
                  <a:schemeClr val="bg1"/>
                </a:solidFill>
              </a:rPr>
              <a:t> </a:t>
            </a:r>
            <a:r>
              <a:rPr lang="it-IT" sz="2400" dirty="0" err="1">
                <a:solidFill>
                  <a:schemeClr val="bg1"/>
                </a:solidFill>
              </a:rPr>
              <a:t>one’s</a:t>
            </a:r>
            <a:r>
              <a:rPr lang="it-IT" sz="2400" dirty="0">
                <a:solidFill>
                  <a:schemeClr val="bg1"/>
                </a:solidFill>
              </a:rPr>
              <a:t> </a:t>
            </a:r>
            <a:r>
              <a:rPr lang="it-IT" sz="2400" dirty="0" err="1">
                <a:solidFill>
                  <a:schemeClr val="bg1"/>
                </a:solidFill>
              </a:rPr>
              <a:t>quest</a:t>
            </a:r>
            <a:r>
              <a:rPr lang="it-IT" sz="2400" dirty="0">
                <a:solidFill>
                  <a:schemeClr val="bg1"/>
                </a:solidFill>
              </a:rPr>
              <a:t> for power, </a:t>
            </a:r>
            <a:r>
              <a:rPr lang="it-IT" sz="2400" dirty="0" err="1">
                <a:solidFill>
                  <a:schemeClr val="bg1"/>
                </a:solidFill>
              </a:rPr>
              <a:t>it</a:t>
            </a:r>
            <a:r>
              <a:rPr lang="it-IT" sz="2400" dirty="0">
                <a:solidFill>
                  <a:schemeClr val="bg1"/>
                </a:solidFill>
              </a:rPr>
              <a:t> </a:t>
            </a:r>
            <a:r>
              <a:rPr lang="it-IT" sz="2400" dirty="0" err="1">
                <a:solidFill>
                  <a:schemeClr val="bg1"/>
                </a:solidFill>
              </a:rPr>
              <a:t>is</a:t>
            </a:r>
            <a:r>
              <a:rPr lang="it-IT" sz="2400" dirty="0">
                <a:solidFill>
                  <a:schemeClr val="bg1"/>
                </a:solidFill>
              </a:rPr>
              <a:t> </a:t>
            </a:r>
            <a:r>
              <a:rPr lang="it-IT" sz="2400" dirty="0" err="1">
                <a:solidFill>
                  <a:schemeClr val="bg1"/>
                </a:solidFill>
              </a:rPr>
              <a:t>difficult</a:t>
            </a:r>
            <a:r>
              <a:rPr lang="it-IT" sz="2400" dirty="0">
                <a:solidFill>
                  <a:schemeClr val="bg1"/>
                </a:solidFill>
              </a:rPr>
              <a:t> to stop. </a:t>
            </a:r>
          </a:p>
          <a:p>
            <a:endParaRPr lang="it-IT" dirty="0">
              <a:solidFill>
                <a:schemeClr val="bg1"/>
              </a:solidFill>
            </a:endParaRPr>
          </a:p>
        </p:txBody>
      </p:sp>
      <p:pic>
        <p:nvPicPr>
          <p:cNvPr id="1030" name="Picture 6" descr="https://upload.wikimedia.org/wikipedia/commons/2/2d/Thomas_Keene_in_Macbeth_1884_Wikipedia_crop.png">
            <a:extLst>
              <a:ext uri="{FF2B5EF4-FFF2-40B4-BE49-F238E27FC236}">
                <a16:creationId xmlns:a16="http://schemas.microsoft.com/office/drawing/2014/main" id="{19C633E3-FEF0-452B-83BC-9EFB6E546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8" t="4418" r="829" b="15755"/>
          <a:stretch/>
        </p:blipFill>
        <p:spPr bwMode="auto">
          <a:xfrm>
            <a:off x="8862646" y="1825625"/>
            <a:ext cx="3137096" cy="361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326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1442</TotalTime>
  <Words>1403</Words>
  <Application>Microsoft Office PowerPoint</Application>
  <PresentationFormat>Widescreen</PresentationFormat>
  <Paragraphs>53</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Calibri Light</vt:lpstr>
      <vt:lpstr>Helvetica</vt:lpstr>
      <vt:lpstr>Tema di Office</vt:lpstr>
      <vt:lpstr>Macbeth</vt:lpstr>
      <vt:lpstr>Plot Overview</vt:lpstr>
      <vt:lpstr>Plot Overview</vt:lpstr>
      <vt:lpstr>Plot Overview</vt:lpstr>
      <vt:lpstr>Plot Overview</vt:lpstr>
      <vt:lpstr>Plot Overview</vt:lpstr>
      <vt:lpstr>Plot Overview</vt:lpstr>
      <vt:lpstr>Setting</vt:lpstr>
      <vt:lpstr>Themes</vt:lpstr>
      <vt:lpstr>Themes</vt:lpstr>
      <vt:lpstr>Themes</vt:lpstr>
      <vt:lpstr>Characters</vt:lpstr>
      <vt:lpstr>Style</vt:lpstr>
      <vt:lpstr>Sitography</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Hamlet</dc:title>
  <dc:creator>Tommaso Bellucci</dc:creator>
  <cp:lastModifiedBy>Tommaso Bellucci</cp:lastModifiedBy>
  <cp:revision>31</cp:revision>
  <dcterms:created xsi:type="dcterms:W3CDTF">2019-05-04T16:59:59Z</dcterms:created>
  <dcterms:modified xsi:type="dcterms:W3CDTF">2019-05-15T20:13:51Z</dcterms:modified>
</cp:coreProperties>
</file>